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71" r:id="rId10"/>
    <p:sldId id="270" r:id="rId11"/>
    <p:sldId id="269" r:id="rId12"/>
    <p:sldId id="268" r:id="rId13"/>
    <p:sldId id="272" r:id="rId14"/>
    <p:sldId id="278" r:id="rId15"/>
    <p:sldId id="279" r:id="rId16"/>
    <p:sldId id="282" r:id="rId17"/>
    <p:sldId id="281" r:id="rId18"/>
    <p:sldId id="280" r:id="rId19"/>
    <p:sldId id="287" r:id="rId20"/>
    <p:sldId id="286" r:id="rId21"/>
    <p:sldId id="285" r:id="rId22"/>
    <p:sldId id="284" r:id="rId23"/>
    <p:sldId id="291" r:id="rId24"/>
    <p:sldId id="290" r:id="rId25"/>
    <p:sldId id="289" r:id="rId26"/>
    <p:sldId id="288" r:id="rId27"/>
    <p:sldId id="293" r:id="rId28"/>
    <p:sldId id="292" r:id="rId29"/>
    <p:sldId id="295" r:id="rId30"/>
    <p:sldId id="294" r:id="rId31"/>
    <p:sldId id="296" r:id="rId32"/>
    <p:sldId id="297" r:id="rId33"/>
    <p:sldId id="298" r:id="rId34"/>
    <p:sldId id="300" r:id="rId35"/>
    <p:sldId id="301" r:id="rId36"/>
    <p:sldId id="277" r:id="rId37"/>
    <p:sldId id="261" r:id="rId38"/>
    <p:sldId id="262" r:id="rId39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" initials="m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93C492-E028-46F9-89A9-5FF0FF1B51E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5AC3D6-CF61-426D-8E63-2B446D8DB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2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C3D6-CF61-426D-8E63-2B446D8DBE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1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53DCB-7AD8-48A6-99BF-0CCA13D5ED98}" type="slidenum">
              <a:rPr lang="en-US" altLang="ru-RU"/>
              <a:pPr/>
              <a:t>37</a:t>
            </a:fld>
            <a:endParaRPr lang="en-US" altLang="ru-RU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C0FB3-DF0D-4E2C-BD0D-DD82E291ECE7}" type="slidenum">
              <a:rPr lang="en-US" altLang="ru-RU"/>
              <a:pPr/>
              <a:t>38</a:t>
            </a:fld>
            <a:endParaRPr lang="en-US" altLang="ru-RU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8058-25D7-49DA-B4D4-999933A0C21F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2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690E-782B-42A8-9FB7-CA5E107881B6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9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1A31-60C3-45FD-8B2F-1DA336BBDDC7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3E07-96C1-40FA-B7B9-495411F2D66D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4A5B-78BB-4030-983E-B84964EA6C86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AF51-7DA9-40C0-A0C5-A62F5DEB53FE}" type="datetime1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F3D2-A6E7-4B7F-A894-111C44B9E8A9}" type="datetime1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4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ECBB-56DA-442E-9FA6-B7D174868E5C}" type="datetime1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E5A9-750C-42CB-B0D1-A15A5532403E}" type="datetime1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3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E6A0-2C13-44CA-A9BC-0D57844F7FA2}" type="datetime1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FAED-05D2-4B86-83EF-0EB08356184C}" type="datetime1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1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F562-3A8F-497C-8378-74D02D197B4E}" type="datetime1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991F-E0FD-41BB-AD36-BDA2EF87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5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531" r="123" b="17411"/>
          <a:stretch/>
        </p:blipFill>
        <p:spPr>
          <a:xfrm>
            <a:off x="-13891" y="0"/>
            <a:ext cx="9157891" cy="17613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6409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Институт радиотехники и электроники им. В.А. Котельникова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Российской академии наук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Торгашин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Юрьевич</a:t>
            </a:r>
          </a:p>
          <a:p>
            <a:r>
              <a:rPr lang="ru-RU" dirty="0"/>
              <a:t>  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исследование джозефсоновских генераторов терагерцового диапазона на основе распределенных туннельных переходов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на соискание ученой степени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физико-математических наук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(Специальность 01.04.03 – Радиофизика)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Научный руководитель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проф., д.ф.-м.н. В.П.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Кошелец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96985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5-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точечная схема подключения образца</a:t>
            </a:r>
            <a:endParaRPr lang="ru-RU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ри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8" y="599738"/>
            <a:ext cx="7362113" cy="255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и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2" y="3140968"/>
            <a:ext cx="3992394" cy="317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5713" y="3933056"/>
            <a:ext cx="38834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печатная плата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трехканального НЧ фильтра питания.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АЧХ фильтров показана справа.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/>
          <a:stretch/>
        </p:blipFill>
        <p:spPr>
          <a:xfrm>
            <a:off x="1115616" y="836712"/>
            <a:ext cx="7266734" cy="5074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60487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Криостат для спектрометра Фурье</a:t>
            </a:r>
            <a:endParaRPr lang="ru-RU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5727"/>
              </p:ext>
            </p:extLst>
          </p:nvPr>
        </p:nvGraphicFramePr>
        <p:xfrm>
          <a:off x="2195513" y="500063"/>
          <a:ext cx="503872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Graph" r:id="rId3" imgW="3821760" imgH="3026880" progId="Origin50.Graph">
                  <p:embed/>
                </p:oleObj>
              </mc:Choice>
              <mc:Fallback>
                <p:oleObj name="Graph" r:id="rId3" imgW="3821760" imgH="302688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710" t="11893" r="6593" b="5946"/>
                      <a:stretch>
                        <a:fillRect/>
                      </a:stretch>
                    </p:blipFill>
                    <p:spPr bwMode="auto">
                      <a:xfrm>
                        <a:off x="2195513" y="500063"/>
                        <a:ext cx="5038725" cy="372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7216" r="1317" b="12389"/>
          <a:stretch/>
        </p:blipFill>
        <p:spPr bwMode="auto">
          <a:xfrm>
            <a:off x="3101974" y="4187825"/>
            <a:ext cx="2855205" cy="1649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7504" y="116632"/>
            <a:ext cx="918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АЧХ входного тракта СИП, измеренная с помощью спектрометра Фурье</a:t>
            </a:r>
            <a:endParaRPr lang="ru-RU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179" y="4187825"/>
            <a:ext cx="31868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Гистограмма количества </a:t>
            </a:r>
          </a:p>
          <a:p>
            <a:pPr algn="r"/>
            <a:r>
              <a:rPr lang="ru-RU" dirty="0" smtClean="0"/>
              <a:t>потенциально наблюдаемых </a:t>
            </a:r>
          </a:p>
          <a:p>
            <a:pPr algn="r"/>
            <a:r>
              <a:rPr lang="ru-RU" dirty="0" smtClean="0"/>
              <a:t>спектральных линий для </a:t>
            </a:r>
            <a:r>
              <a:rPr lang="en-US" dirty="0" smtClean="0"/>
              <a:t>TELIS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sz="1200" dirty="0" smtClean="0"/>
              <a:t>R. </a:t>
            </a:r>
            <a:r>
              <a:rPr lang="en-US" sz="1200" dirty="0" err="1"/>
              <a:t>Hoogeveen</a:t>
            </a:r>
            <a:r>
              <a:rPr lang="en-US" sz="1200" dirty="0"/>
              <a:t>, </a:t>
            </a:r>
            <a:r>
              <a:rPr lang="en-US" sz="1200" dirty="0" smtClean="0"/>
              <a:t>TELIS </a:t>
            </a:r>
            <a:r>
              <a:rPr lang="en-US" sz="1200" dirty="0"/>
              <a:t>technical notes </a:t>
            </a:r>
            <a:endParaRPr lang="en-US" sz="1200" dirty="0" smtClean="0"/>
          </a:p>
          <a:p>
            <a:pPr algn="r"/>
            <a:r>
              <a:rPr lang="en-US" sz="1200" dirty="0" smtClean="0"/>
              <a:t>TLS-SRON-TN-2004-028</a:t>
            </a:r>
            <a:r>
              <a:rPr lang="en-US" sz="1200" dirty="0"/>
              <a:t>, 14/01/2005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79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424936" cy="6480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Раздел 3. Исследование распределенных</a:t>
            </a:r>
            <a:r>
              <a:rPr lang="en-US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джозефсоновских генераторов на основе </a:t>
            </a:r>
            <a:r>
              <a:rPr lang="en-US" sz="20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Nb-AlOx-Nb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72319"/>
            <a:ext cx="6048672" cy="44644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543681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Модель распределенного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джозефсоновского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 в разрезе,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переход с продольной инжекцией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переход с поперечной инжекцией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243394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Экспериментальные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5535" y="692696"/>
            <a:ext cx="8660599" cy="1512168"/>
            <a:chOff x="0" y="0"/>
            <a:chExt cx="6000750" cy="1047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150" y="285750"/>
              <a:ext cx="542925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Times New Roman"/>
                  <a:cs typeface="Times New Roman"/>
                </a:rPr>
                <a:t>РДП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81125" y="228600"/>
              <a:ext cx="1104900" cy="523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Times New Roman"/>
                  <a:cs typeface="Times New Roman"/>
                </a:rPr>
                <a:t>Трансформатор импеданса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81300" y="219075"/>
              <a:ext cx="790575" cy="523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Times New Roman"/>
                  <a:cs typeface="Times New Roman"/>
                </a:rPr>
                <a:t>Развязка питания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95875" y="209550"/>
              <a:ext cx="838200" cy="523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Times New Roman"/>
                  <a:cs typeface="Times New Roman"/>
                </a:rPr>
                <a:t>Тракт ПЧ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ea typeface="Times New Roman"/>
                  <a:cs typeface="Times New Roman"/>
                </a:rPr>
                <a:t>и 20 ГГц</a:t>
              </a:r>
            </a:p>
          </p:txBody>
        </p:sp>
        <p:sp>
          <p:nvSpPr>
            <p:cNvPr id="12" name="Блок-схема: узел суммирования 11"/>
            <p:cNvSpPr/>
            <p:nvPr/>
          </p:nvSpPr>
          <p:spPr>
            <a:xfrm>
              <a:off x="3905250" y="238125"/>
              <a:ext cx="428625" cy="428625"/>
            </a:xfrm>
            <a:prstGeom prst="flowChartSummingJuncti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62375" y="0"/>
              <a:ext cx="66675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effectLst/>
                  <a:latin typeface="Times New Roman"/>
                  <a:ea typeface="Times New Roman"/>
                  <a:cs typeface="Times New Roman"/>
                </a:rPr>
                <a:t>СИС</a:t>
              </a:r>
              <a:endParaRPr lang="ru-RU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6000750" cy="104775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76650" y="666750"/>
              <a:ext cx="962025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 smtClean="0">
                  <a:effectLst/>
                  <a:latin typeface="Times New Roman"/>
                  <a:ea typeface="Times New Roman"/>
                  <a:cs typeface="Times New Roman"/>
                </a:rPr>
                <a:t>смеситель</a:t>
              </a:r>
              <a:endParaRPr lang="ru-RU" sz="16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600075" y="466725"/>
              <a:ext cx="7810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486025" y="466725"/>
              <a:ext cx="2952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571875" y="466725"/>
              <a:ext cx="3333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4333875" y="523875"/>
              <a:ext cx="7613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333875" y="390525"/>
              <a:ext cx="76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оле 75"/>
            <p:cNvSpPr txBox="1"/>
            <p:nvPr/>
          </p:nvSpPr>
          <p:spPr>
            <a:xfrm>
              <a:off x="4435629" y="525709"/>
              <a:ext cx="591820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dirty="0">
                  <a:effectLst/>
                  <a:ea typeface="Times New Roman"/>
                  <a:cs typeface="Times New Roman"/>
                </a:rPr>
                <a:t>20 ГГц</a:t>
              </a:r>
            </a:p>
          </p:txBody>
        </p:sp>
        <p:sp>
          <p:nvSpPr>
            <p:cNvPr id="22" name="Поле 77"/>
            <p:cNvSpPr txBox="1"/>
            <p:nvPr/>
          </p:nvSpPr>
          <p:spPr>
            <a:xfrm>
              <a:off x="4464602" y="133350"/>
              <a:ext cx="638810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dirty="0" smtClean="0">
                  <a:effectLst/>
                  <a:ea typeface="Times New Roman"/>
                  <a:cs typeface="Times New Roman"/>
                </a:rPr>
                <a:t>0 - 1 </a:t>
              </a:r>
              <a:r>
                <a:rPr lang="ru-RU" sz="1200" dirty="0">
                  <a:effectLst/>
                  <a:ea typeface="Times New Roman"/>
                  <a:cs typeface="Times New Roman"/>
                </a:rPr>
                <a:t>ГГц</a:t>
              </a:r>
            </a:p>
          </p:txBody>
        </p:sp>
        <p:sp>
          <p:nvSpPr>
            <p:cNvPr id="23" name="Поле 78"/>
            <p:cNvSpPr txBox="1"/>
            <p:nvPr/>
          </p:nvSpPr>
          <p:spPr>
            <a:xfrm>
              <a:off x="600075" y="238125"/>
              <a:ext cx="699770" cy="542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600" dirty="0">
                  <a:effectLst/>
                  <a:ea typeface="Times New Roman"/>
                  <a:cs typeface="Times New Roman"/>
                </a:rPr>
                <a:t>250-700</a:t>
              </a:r>
            </a:p>
            <a:p>
              <a:pPr>
                <a:spcAft>
                  <a:spcPts val="0"/>
                </a:spcAft>
              </a:pPr>
              <a:r>
                <a:rPr lang="ru-RU" sz="1600" dirty="0">
                  <a:effectLst/>
                  <a:ea typeface="Times New Roman"/>
                  <a:cs typeface="Times New Roman"/>
                </a:rPr>
                <a:t>    ГГц</a:t>
              </a:r>
            </a:p>
          </p:txBody>
        </p:sp>
      </p:grpSp>
      <p:pic>
        <p:nvPicPr>
          <p:cNvPr id="24" name="Рисунок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276872"/>
            <a:ext cx="2748145" cy="3888432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699609"/>
              </p:ext>
            </p:extLst>
          </p:nvPr>
        </p:nvGraphicFramePr>
        <p:xfrm>
          <a:off x="3563888" y="2204864"/>
          <a:ext cx="50863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Graph" r:id="rId4" imgW="3816096" imgH="3034589" progId="Origin50.Graph">
                  <p:embed/>
                </p:oleObj>
              </mc:Choice>
              <mc:Fallback>
                <p:oleObj name="Graph" r:id="rId4" imgW="3816096" imgH="3034589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26" t="11951" r="5089" b="6313"/>
                      <a:stretch>
                        <a:fillRect/>
                      </a:stretch>
                    </p:blipFill>
                    <p:spPr bwMode="auto">
                      <a:xfrm>
                        <a:off x="3563888" y="2204864"/>
                        <a:ext cx="5086350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81859" y="5857160"/>
            <a:ext cx="427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 РДП в отсутствие магнитного 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82" y="301298"/>
            <a:ext cx="534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вольт-амперных характеристик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РДП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901616"/>
            <a:ext cx="6467257" cy="46156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96661" y="1288966"/>
            <a:ext cx="17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JSC</a:t>
            </a:r>
            <a:r>
              <a:rPr lang="ru-RU" i="1" dirty="0" smtClean="0"/>
              <a:t>  </a:t>
            </a:r>
            <a:r>
              <a:rPr lang="ru-RU" i="1" dirty="0"/>
              <a:t>= </a:t>
            </a:r>
            <a:r>
              <a:rPr lang="en-US" i="1" dirty="0"/>
              <a:t>Vg</a:t>
            </a:r>
            <a:r>
              <a:rPr lang="ru-RU" i="1" dirty="0"/>
              <a:t>/(2</a:t>
            </a:r>
            <a:r>
              <a:rPr lang="en-US" i="1" dirty="0"/>
              <a:t>n</a:t>
            </a:r>
            <a:r>
              <a:rPr lang="ru-RU" i="1" dirty="0"/>
              <a:t>+1)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96870" y="704191"/>
            <a:ext cx="191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Джозефсоновская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самонакачка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99616" y="1901243"/>
            <a:ext cx="1916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Ступени Фиске: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684039" y="2070520"/>
                <a:ext cx="2451440" cy="655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039" y="2070520"/>
                <a:ext cx="2451440" cy="655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1345" y="5553660"/>
            <a:ext cx="5577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по току контрольной линии между кривыми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Icl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мА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4137" y="2793925"/>
            <a:ext cx="280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/>
            </a:lvl1pPr>
          </a:lstStyle>
          <a:p>
            <a:pPr algn="ctr"/>
            <a:r>
              <a:rPr lang="ru-RU" dirty="0" smtClean="0"/>
              <a:t>Спектральная характеристика:</a:t>
            </a:r>
          </a:p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009011" y="3325167"/>
                <a:ext cx="1607235" cy="39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11" y="3325167"/>
                <a:ext cx="1607235" cy="394147"/>
              </a:xfrm>
              <a:prstGeom prst="rect">
                <a:avLst/>
              </a:prstGeom>
              <a:blipFill rotWithShape="1"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608684" y="3725962"/>
                <a:ext cx="2493605" cy="8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𝐵</m:t>
                          </m:r>
                        </m:sup>
                      </m:sSubSup>
                      <m:r>
                        <a:rPr lang="ru-RU" sz="1600" i="1">
                          <a:latin typeface="Cambria Math"/>
                        </a:rPr>
                        <m:t>+</m:t>
                      </m:r>
                      <m:r>
                        <a:rPr lang="ru-RU" sz="1600" i="1">
                          <a:latin typeface="Cambria Math"/>
                        </a:rPr>
                        <m:t>𝐾</m:t>
                      </m:r>
                      <m:sSubSup>
                        <m:sSubSupPr>
                          <m:ctrlPr>
                            <a:rPr lang="ru-RU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sz="1600" i="1">
                              <a:latin typeface="Cambria Math"/>
                            </a:rPr>
                            <m:t>𝐶𝐿</m:t>
                          </m:r>
                        </m:sup>
                      </m:sSubSup>
                      <m:r>
                        <a:rPr lang="ru-RU" sz="1600" b="0" i="1" smtClean="0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r>
                            <a:rPr lang="ru-RU" sz="16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u-RU" sz="1600" i="1">
                          <a:latin typeface="Cambria Math"/>
                        </a:rPr>
                        <m:t>+</m:t>
                      </m:r>
                      <m:r>
                        <a:rPr lang="ru-RU" sz="1600" i="1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r>
                            <a:rPr lang="ru-RU" sz="16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𝐶𝐿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84" y="3725962"/>
                <a:ext cx="2493605" cy="870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6457067" y="4614696"/>
            <a:ext cx="2699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Pankratov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054504-1–9 (2002).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V.P.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Koshelets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al., Superconductor Science and Technology, (14), 1040-1043, (2001)</a:t>
            </a:r>
          </a:p>
        </p:txBody>
      </p:sp>
    </p:spTree>
    <p:extLst>
      <p:ext uri="{BB962C8B-B14F-4D97-AF65-F5344CB8AC3E}">
        <p14:creationId xmlns:p14="http://schemas.microsoft.com/office/powerpoint/2010/main" val="22045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5859" y="553969"/>
            <a:ext cx="4488149" cy="37827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531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Согласование РДП и гармонического СИС смесителя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281356" cy="30963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66983" y="557972"/>
            <a:ext cx="4377017" cy="37827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71" y="743631"/>
            <a:ext cx="4027191" cy="3020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355" y="3738334"/>
            <a:ext cx="4635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ВАХ СИС-смесителя от частоты РДП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6983" y="375592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ВАХ СИС смесителя 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мощностиРДП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частоте 600 ГГц.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4461391"/>
            <a:ext cx="4855210" cy="239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8881" y="4725144"/>
            <a:ext cx="41251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тока накачки СИС смесителя вдоль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кривых вольт-амперной характеристики РДП.</a:t>
            </a:r>
          </a:p>
          <a:p>
            <a:pPr algn="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Продемонстрировано согласование РДП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 в диапазоне 360-710 ГГц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645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Исследование спектральной характеристики РДП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7" name="Рисунок 6" descr="ри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8914" r="2637" b="6216"/>
          <a:stretch>
            <a:fillRect/>
          </a:stretch>
        </p:blipFill>
        <p:spPr bwMode="auto">
          <a:xfrm>
            <a:off x="467544" y="980728"/>
            <a:ext cx="8208912" cy="36262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14814" y="4882936"/>
            <a:ext cx="3878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РДП,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СИС-смеситель,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‑ направленный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ответвитель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опорный синтезатор 20 ГГц,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986" y="4509120"/>
            <a:ext cx="41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измерительной установки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24925" y="5015602"/>
            <a:ext cx="3394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охлаждаемый усилитель ПЧ,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«теплый» усилитель ПЧ,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система ФАПЧ,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‑ анализатор спектра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5387" y="450912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излучения РДП в режиме частотной и фазовой стабилизации (кривые А и В, соответственно) на частоте 707,45 ГГц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196752"/>
            <a:ext cx="4680520" cy="3364999"/>
            <a:chOff x="107504" y="692696"/>
            <a:chExt cx="5242560" cy="3869055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7" t="9160" r="9238"/>
            <a:stretch/>
          </p:blipFill>
          <p:spPr bwMode="auto">
            <a:xfrm>
              <a:off x="107504" y="692696"/>
              <a:ext cx="5242560" cy="38690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51720" y="4077072"/>
              <a:ext cx="20162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Частота РДП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958664" y="2295695"/>
              <a:ext cx="25202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Вых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мощность на ПЧ (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дБм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5346" y="219998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Спектральные свойства РДП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07724"/>
              </p:ext>
            </p:extLst>
          </p:nvPr>
        </p:nvGraphicFramePr>
        <p:xfrm>
          <a:off x="4587999" y="980728"/>
          <a:ext cx="4839856" cy="371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Graph" r:id="rId4" imgW="3813120" imgH="3080160" progId="Origin50.Graph">
                  <p:embed/>
                </p:oleObj>
              </mc:Choice>
              <mc:Fallback>
                <p:oleObj name="Graph" r:id="rId4" imgW="3813120" imgH="30801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0753" b="6078"/>
                      <a:stretch>
                        <a:fillRect/>
                      </a:stretch>
                    </p:blipFill>
                    <p:spPr bwMode="auto">
                      <a:xfrm>
                        <a:off x="4587999" y="980728"/>
                        <a:ext cx="4839856" cy="3711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004048" y="466152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полуширины спектральной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генерации распределенного перехода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частоты для разной ширины перехода.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5346" y="219998"/>
            <a:ext cx="795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Зависимость спектральных свойств РДП от ширины перехода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41457"/>
              </p:ext>
            </p:extLst>
          </p:nvPr>
        </p:nvGraphicFramePr>
        <p:xfrm>
          <a:off x="179512" y="764704"/>
          <a:ext cx="6145771" cy="433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Graph" r:id="rId3" imgW="4018483" imgH="3055315" progId="Origin50.Graph">
                  <p:embed/>
                </p:oleObj>
              </mc:Choice>
              <mc:Fallback>
                <p:oleObj name="Graph" r:id="rId3" imgW="4018483" imgH="305531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78" t="9425" r="4478" b="5891"/>
                      <a:stretch>
                        <a:fillRect/>
                      </a:stretch>
                    </p:blipFill>
                    <p:spPr bwMode="auto">
                      <a:xfrm>
                        <a:off x="179512" y="764704"/>
                        <a:ext cx="6145771" cy="4334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80528" y="5085184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полуширины спектральной линии (левая ось)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спектрального качества (правая ось) для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РДП</a:t>
            </a: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различной шириной перехода,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измеренные для трех частот (526 ГГц, 616 ГГц, 706 ГГц).</a:t>
            </a: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1772816"/>
            <a:ext cx="2699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ширины перехода растет и необходимый ток смещения РДП. Это приводило к перегреву микросхем в полетной конструкции держателя.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измерений микросхем СИП рекомендована ширина перехода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= 16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Введение 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инструмент </a:t>
            </a:r>
            <a:r>
              <a:rPr lang="en-US" sz="1600" dirty="0" smtClean="0">
                <a:latin typeface="Georgia" panose="02040502050405020303" pitchFamily="18" charset="0"/>
              </a:rPr>
              <a:t>TELIS</a:t>
            </a:r>
            <a:r>
              <a:rPr lang="ru-RU" sz="1600" dirty="0" smtClean="0">
                <a:latin typeface="Georgia" panose="02040502050405020303" pitchFamily="18" charset="0"/>
              </a:rPr>
              <a:t> как тестовая площадка для отработки новых решений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Экспериментальные методики, спектрометр Фурье.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модернизация измерительных систем, 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исследование АЧХ входного тракта сверхпроводникового приемника для </a:t>
            </a:r>
            <a:r>
              <a:rPr lang="en-US" sz="1600" dirty="0" smtClean="0">
                <a:latin typeface="Georgia" panose="02040502050405020303" pitchFamily="18" charset="0"/>
              </a:rPr>
              <a:t>TELIS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Распределенные джозефсоновские переходы </a:t>
            </a:r>
            <a:r>
              <a:rPr lang="en-US" sz="2000" b="1" dirty="0" err="1" smtClean="0">
                <a:latin typeface="Georgia" panose="02040502050405020303" pitchFamily="18" charset="0"/>
              </a:rPr>
              <a:t>Nb-AlOx-Nb</a:t>
            </a:r>
            <a:endParaRPr lang="en-US" sz="2000" b="1" dirty="0">
              <a:latin typeface="Georgia" panose="02040502050405020303" pitchFamily="18" charset="0"/>
            </a:endParaRP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принцип действия и конструкция, спектральные свойства,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зависимость спектральных параметров от конструкции перехода</a:t>
            </a:r>
            <a:endParaRPr lang="en-US" sz="16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Распределенные джозефсоновские переходы </a:t>
            </a:r>
            <a:r>
              <a:rPr lang="en-US" sz="2000" b="1" dirty="0" err="1" smtClean="0">
                <a:latin typeface="Georgia" panose="02040502050405020303" pitchFamily="18" charset="0"/>
              </a:rPr>
              <a:t>Nb-AlN-NbN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конструкция перехода и экспериментальных образцов; выбор материалов,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сравнение  характеристик с образцами на основе </a:t>
            </a:r>
            <a:r>
              <a:rPr lang="en-US" sz="1600" dirty="0" err="1" smtClean="0">
                <a:latin typeface="Georgia" panose="02040502050405020303" pitchFamily="18" charset="0"/>
              </a:rPr>
              <a:t>Nb-AlOx-Nb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Установка замкнутого цикла на основе </a:t>
            </a:r>
            <a:r>
              <a:rPr lang="en-US" sz="2000" b="1" dirty="0" err="1" smtClean="0">
                <a:latin typeface="Georgia" panose="02040502050405020303" pitchFamily="18" charset="0"/>
              </a:rPr>
              <a:t>Cryomech</a:t>
            </a:r>
            <a:r>
              <a:rPr lang="en-US" sz="2000" b="1" dirty="0" smtClean="0">
                <a:latin typeface="Georgia" panose="02040502050405020303" pitchFamily="18" charset="0"/>
              </a:rPr>
              <a:t> PT-405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разработка криостата для системы охлаждения замкнутого цикла,</a:t>
            </a:r>
          </a:p>
          <a:p>
            <a:pPr lvl="1"/>
            <a:r>
              <a:rPr lang="ru-RU" sz="1600" dirty="0" smtClean="0">
                <a:latin typeface="Georgia" panose="02040502050405020303" pitchFamily="18" charset="0"/>
              </a:rPr>
              <a:t>применение установки для интегральных схем с распределенными </a:t>
            </a:r>
            <a:r>
              <a:rPr lang="ru-RU" sz="1600" dirty="0" err="1" smtClean="0">
                <a:latin typeface="Georgia" panose="02040502050405020303" pitchFamily="18" charset="0"/>
              </a:rPr>
              <a:t>джозефсоновскими</a:t>
            </a:r>
            <a:r>
              <a:rPr lang="ru-RU" sz="1600" dirty="0" smtClean="0">
                <a:latin typeface="Georgia" panose="02040502050405020303" pitchFamily="18" charset="0"/>
              </a:rPr>
              <a:t> генераторами.</a:t>
            </a:r>
            <a:endParaRPr lang="en-US" sz="1600" dirty="0" smtClean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178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Georgia" panose="02040502050405020303" pitchFamily="18" charset="0"/>
              </a:rPr>
              <a:t>План доклада:</a:t>
            </a:r>
            <a:endParaRPr lang="ru-RU" sz="2400" b="1" u="sng" dirty="0">
              <a:latin typeface="Georgia" panose="02040502050405020303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137"/>
            <a:ext cx="505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Влияние плотности критического тока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13986"/>
              </p:ext>
            </p:extLst>
          </p:nvPr>
        </p:nvGraphicFramePr>
        <p:xfrm>
          <a:off x="3995936" y="2204864"/>
          <a:ext cx="4824536" cy="397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Graph" r:id="rId3" imgW="5364000" imgH="4413600" progId="Origin50.Graph">
                  <p:embed/>
                </p:oleObj>
              </mc:Choice>
              <mc:Fallback>
                <p:oleObj name="Graph" r:id="rId3" imgW="5364000" imgH="4413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3069" t="4396" r="4297" b="2638"/>
                      <a:stretch>
                        <a:fillRect/>
                      </a:stretch>
                    </p:blipFill>
                    <p:spPr bwMode="auto">
                      <a:xfrm>
                        <a:off x="3995936" y="2204864"/>
                        <a:ext cx="4824536" cy="3979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5" y="796062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плотности критического тока туннельных структур позволяет повысить рабочую частоту СИС смесителей и расширить динамический диапазон.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увеличение плотности критического тока приводит к пропорциональному росту  ширины линии генерации РДП.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903" y="2348880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значение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 –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кА/см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71699"/>
              </p:ext>
            </p:extLst>
          </p:nvPr>
        </p:nvGraphicFramePr>
        <p:xfrm>
          <a:off x="181828" y="3140968"/>
          <a:ext cx="3809950" cy="284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aph" r:id="rId5" imgW="3824630" imgH="2967533" progId="Origin50.Graph">
                  <p:embed/>
                </p:oleObj>
              </mc:Choice>
              <mc:Fallback>
                <p:oleObj name="Graph" r:id="rId5" imgW="3824630" imgH="2967533" progId="Origin50.Graph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30" t="7401" r="4330" b="4852"/>
                      <a:stretch>
                        <a:fillRect/>
                      </a:stretch>
                    </p:blipFill>
                    <p:spPr bwMode="auto">
                      <a:xfrm>
                        <a:off x="181828" y="3140968"/>
                        <a:ext cx="3809950" cy="2846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9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21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54665" y="858907"/>
            <a:ext cx="7616816" cy="4954100"/>
            <a:chOff x="1693545" y="1859915"/>
            <a:chExt cx="5756910" cy="3138170"/>
          </a:xfrm>
        </p:grpSpPr>
        <p:pic>
          <p:nvPicPr>
            <p:cNvPr id="11" name="Рисунок 10" descr="hd9n06-ffo-mt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545" y="1859915"/>
              <a:ext cx="5756910" cy="3138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Стрелка вниз 11"/>
            <p:cNvSpPr>
              <a:spLocks noChangeArrowheads="1"/>
            </p:cNvSpPr>
            <p:nvPr/>
          </p:nvSpPr>
          <p:spPr bwMode="auto">
            <a:xfrm>
              <a:off x="2421255" y="2997835"/>
              <a:ext cx="1828800" cy="3663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alpha val="22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Поле 20"/>
            <p:cNvSpPr txBox="1">
              <a:spLocks noChangeArrowheads="1"/>
            </p:cNvSpPr>
            <p:nvPr/>
          </p:nvSpPr>
          <p:spPr bwMode="auto">
            <a:xfrm>
              <a:off x="2878455" y="2997836"/>
              <a:ext cx="914400" cy="233362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dirty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РДП</a:t>
              </a:r>
              <a:endParaRPr lang="ru-R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4362450" y="2615565"/>
              <a:ext cx="3086100" cy="1890395"/>
              <a:chOff x="5913" y="5107"/>
              <a:chExt cx="4860" cy="2977"/>
            </a:xfrm>
          </p:grpSpPr>
          <p:cxnSp>
            <p:nvCxnSpPr>
              <p:cNvPr id="19" name="Line 28"/>
              <p:cNvCxnSpPr/>
              <p:nvPr/>
            </p:nvCxnSpPr>
            <p:spPr bwMode="auto">
              <a:xfrm flipH="1" flipV="1">
                <a:off x="6163" y="6616"/>
                <a:ext cx="290" cy="7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5913" y="5107"/>
                <a:ext cx="4860" cy="2977"/>
                <a:chOff x="5913" y="5107"/>
                <a:chExt cx="4860" cy="2977"/>
              </a:xfrm>
            </p:grpSpPr>
            <p:cxnSp>
              <p:nvCxnSpPr>
                <p:cNvPr id="21" name="Line 30"/>
                <p:cNvCxnSpPr/>
                <p:nvPr/>
              </p:nvCxnSpPr>
              <p:spPr bwMode="auto">
                <a:xfrm>
                  <a:off x="7408" y="5881"/>
                  <a:ext cx="0" cy="55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2" name="Group 31"/>
                <p:cNvGrpSpPr>
                  <a:grpSpLocks/>
                </p:cNvGrpSpPr>
                <p:nvPr/>
              </p:nvGrpSpPr>
              <p:grpSpPr bwMode="auto">
                <a:xfrm>
                  <a:off x="5913" y="5107"/>
                  <a:ext cx="4860" cy="2977"/>
                  <a:chOff x="5913" y="5107"/>
                  <a:chExt cx="4860" cy="2977"/>
                </a:xfrm>
              </p:grpSpPr>
              <p:cxnSp>
                <p:nvCxnSpPr>
                  <p:cNvPr id="23" name="Line 32"/>
                  <p:cNvCxnSpPr/>
                  <p:nvPr/>
                </p:nvCxnSpPr>
                <p:spPr bwMode="auto">
                  <a:xfrm flipV="1">
                    <a:off x="8833" y="6525"/>
                    <a:ext cx="0" cy="67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3" y="7382"/>
                    <a:ext cx="1842" cy="702"/>
                  </a:xfrm>
                  <a:prstGeom prst="rect">
                    <a:avLst/>
                  </a:prstGeom>
                  <a:solidFill>
                    <a:srgbClr val="99CCFF">
                      <a:alpha val="31000"/>
                    </a:srgbClr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600" b="1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Согласующая структура</a:t>
                    </a:r>
                    <a:endParaRPr lang="ru-RU" sz="1600">
                      <a:effectLst/>
                      <a:latin typeface="Calibri"/>
                      <a:ea typeface="Times New Roman"/>
                      <a:cs typeface="Times New Roman"/>
                    </a:endParaRPr>
                  </a:p>
                </p:txBody>
              </p:sp>
              <p:grpSp>
                <p:nvGrpSpPr>
                  <p:cNvPr id="2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8433" y="5107"/>
                    <a:ext cx="2340" cy="2815"/>
                    <a:chOff x="8433" y="5107"/>
                    <a:chExt cx="2340" cy="2815"/>
                  </a:xfrm>
                </p:grpSpPr>
                <p:sp>
                  <p:nvSpPr>
                    <p:cNvPr id="27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33" y="7202"/>
                      <a:ext cx="1980" cy="720"/>
                    </a:xfrm>
                    <a:prstGeom prst="rect">
                      <a:avLst/>
                    </a:prstGeom>
                    <a:solidFill>
                      <a:srgbClr val="99CCFF">
                        <a:alpha val="47000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Гармонический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СИС смеситель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8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53" y="5107"/>
                      <a:ext cx="1620" cy="699"/>
                    </a:xfrm>
                    <a:prstGeom prst="rect">
                      <a:avLst/>
                    </a:prstGeom>
                    <a:solidFill>
                      <a:srgbClr val="99CCFF">
                        <a:alpha val="47000"/>
                      </a:srgbClr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ПЧ 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выход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 ГГц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26" name="Line 37"/>
                  <p:cNvCxnSpPr/>
                  <p:nvPr/>
                </p:nvCxnSpPr>
                <p:spPr bwMode="auto">
                  <a:xfrm>
                    <a:off x="10108" y="5851"/>
                    <a:ext cx="485" cy="45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cxnSp>
          <p:nvCxnSpPr>
            <p:cNvPr id="15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2533650" y="4829175"/>
              <a:ext cx="36252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Прямая соединительная линия 15"/>
            <p:cNvCxnSpPr>
              <a:cxnSpLocks noChangeShapeType="1"/>
            </p:cNvCxnSpPr>
            <p:nvPr/>
          </p:nvCxnSpPr>
          <p:spPr bwMode="auto">
            <a:xfrm>
              <a:off x="2535555" y="471043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6162675" y="471043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Поле 362"/>
            <p:cNvSpPr txBox="1">
              <a:spLocks noChangeArrowheads="1"/>
            </p:cNvSpPr>
            <p:nvPr/>
          </p:nvSpPr>
          <p:spPr bwMode="auto">
            <a:xfrm>
              <a:off x="3399155" y="4596765"/>
              <a:ext cx="685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47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0.5 </a:t>
              </a:r>
              <a:r>
                <a:rPr lang="ru-RU" sz="1600" b="1" dirty="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Times New Roman"/>
                </a:rPr>
                <a:t>мм</a:t>
              </a:r>
              <a:endParaRPr lang="ru-R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67543" y="188640"/>
            <a:ext cx="636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Переходы с гребенчатым верхним электродом</a:t>
            </a:r>
          </a:p>
        </p:txBody>
      </p:sp>
    </p:spTree>
    <p:extLst>
      <p:ext uri="{BB962C8B-B14F-4D97-AF65-F5344CB8AC3E}">
        <p14:creationId xmlns:p14="http://schemas.microsoft.com/office/powerpoint/2010/main" val="41053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3" y="188640"/>
            <a:ext cx="636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Переходы с гребенчатым верхним электродом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08770"/>
            <a:ext cx="1988839" cy="396044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23528" y="692696"/>
            <a:ext cx="6336704" cy="4608512"/>
            <a:chOff x="323528" y="692696"/>
            <a:chExt cx="6336704" cy="4608512"/>
          </a:xfrm>
        </p:grpSpPr>
        <p:pic>
          <p:nvPicPr>
            <p:cNvPr id="7" name="Рисунок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92696"/>
              <a:ext cx="6336704" cy="460851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404542" y="4957241"/>
              <a:ext cx="1944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Частота РДП (ГГц)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973899" y="2566188"/>
              <a:ext cx="34786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Ширина спектральной линии (МГц)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8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 октября 2013 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604956" cy="6480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Генераторы на основе 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структур </a:t>
            </a:r>
            <a:r>
              <a:rPr lang="ru-RU" sz="20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Nb-AlN-NbN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/>
          <a:stretch/>
        </p:blipFill>
        <p:spPr bwMode="auto">
          <a:xfrm>
            <a:off x="179512" y="1186965"/>
            <a:ext cx="4464496" cy="247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776" y="36596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изображение туннельного перехода на основе трехслойной структуры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Nb-AlN-NbN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разводкой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46739"/>
              </p:ext>
            </p:extLst>
          </p:nvPr>
        </p:nvGraphicFramePr>
        <p:xfrm>
          <a:off x="4960938" y="584200"/>
          <a:ext cx="4008437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Graph" r:id="rId4" imgW="3921120" imgH="3097440" progId="Origin50.Graph">
                  <p:embed/>
                </p:oleObj>
              </mc:Choice>
              <mc:Fallback>
                <p:oleObj name="Graph" r:id="rId4" imgW="3921120" imgH="309744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5199" r="8232"/>
                      <a:stretch>
                        <a:fillRect/>
                      </a:stretch>
                    </p:blipFill>
                    <p:spPr bwMode="auto">
                      <a:xfrm>
                        <a:off x="4960938" y="584200"/>
                        <a:ext cx="4008437" cy="343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92080" y="3766393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 СИС смесителя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Nb-AlN-NbN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излучения РДП на частоте 400, 500, 600 и 700 ГГц.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085184"/>
            <a:ext cx="698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Щелевое напряжение изготовленных переходов </a:t>
            </a:r>
            <a:r>
              <a:rPr lang="en-US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Vg = 3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,7 мВ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3140968"/>
            <a:ext cx="1692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Δ</a:t>
            </a:r>
            <a:r>
              <a:rPr lang="ru-RU" i="1" baseline="-25000" dirty="0" err="1"/>
              <a:t>NbN</a:t>
            </a:r>
            <a:r>
              <a:rPr lang="ru-RU" i="1" dirty="0"/>
              <a:t>/e = 2,3 мВ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01512" y="1288966"/>
            <a:ext cx="17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JSC</a:t>
            </a:r>
            <a:r>
              <a:rPr lang="ru-RU" i="1" dirty="0" smtClean="0"/>
              <a:t>  </a:t>
            </a:r>
            <a:r>
              <a:rPr lang="ru-RU" i="1" dirty="0"/>
              <a:t>= </a:t>
            </a:r>
            <a:r>
              <a:rPr lang="en-US" i="1" dirty="0"/>
              <a:t>Vg</a:t>
            </a:r>
            <a:r>
              <a:rPr lang="ru-RU" i="1" dirty="0"/>
              <a:t>/(2</a:t>
            </a:r>
            <a:r>
              <a:rPr lang="en-US" i="1" dirty="0"/>
              <a:t>n</a:t>
            </a:r>
            <a:r>
              <a:rPr lang="ru-RU" i="1" dirty="0"/>
              <a:t>+1)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01721" y="704191"/>
            <a:ext cx="191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Джозефсоновская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самонакачка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5" y="670630"/>
            <a:ext cx="6641233" cy="5278650"/>
            <a:chOff x="466345" y="476672"/>
            <a:chExt cx="6337903" cy="5112568"/>
          </a:xfrm>
        </p:grpSpPr>
        <p:pic>
          <p:nvPicPr>
            <p:cNvPr id="6" name="Рисунок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7545" y="476672"/>
              <a:ext cx="6336703" cy="51125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69146" y="5219883"/>
              <a:ext cx="23762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Напряжение РДП (мВ)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660522" y="2785165"/>
              <a:ext cx="25922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Ток смещения РДП (мВ)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5122912" y="1389343"/>
            <a:ext cx="0" cy="3872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888" y="1373664"/>
            <a:ext cx="0" cy="3872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63888" y="1445762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Vjsc</a:t>
            </a:r>
            <a:r>
              <a:rPr lang="ru-RU" dirty="0" smtClean="0"/>
              <a:t> = </a:t>
            </a:r>
            <a:r>
              <a:rPr lang="en-US" dirty="0" smtClean="0"/>
              <a:t>Vg/5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95678" y="1267868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Vjsc</a:t>
            </a:r>
            <a:r>
              <a:rPr lang="en-US" dirty="0" smtClean="0"/>
              <a:t> = Vg/3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08778" y="2309971"/>
            <a:ext cx="191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щель в полученной пленке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3775531"/>
            <a:ext cx="22299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согласования с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 смесителем: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мВ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380-700 ГГц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82" y="301298"/>
            <a:ext cx="534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вольт-амперных характеристик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РДП</a:t>
            </a:r>
          </a:p>
        </p:txBody>
      </p:sp>
    </p:spTree>
    <p:extLst>
      <p:ext uri="{BB962C8B-B14F-4D97-AF65-F5344CB8AC3E}">
        <p14:creationId xmlns:p14="http://schemas.microsoft.com/office/powerpoint/2010/main" val="1857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25</a:t>
            </a:fld>
            <a:endParaRPr lang="ru-RU"/>
          </a:p>
        </p:txBody>
      </p:sp>
      <p:pic>
        <p:nvPicPr>
          <p:cNvPr id="7" name="Рисунок 6" descr="P9.bmp"/>
          <p:cNvPicPr/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" y="764704"/>
            <a:ext cx="604867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64382" y="301298"/>
            <a:ext cx="443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рабочей точки на ступенях Фиске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8640" y="908720"/>
            <a:ext cx="27717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О.С.,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к.ф.-м.н.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основных характеристик и разработка алгоритмов управления сверхпроводниковым интегральным приемником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Москва, 2011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к.ф.-м.н.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«Генерация и прием ТГц излучения с использованием сверхпроводниковых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устройств»,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775647"/>
            <a:ext cx="849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распределенных переходов на основе </a:t>
            </a:r>
            <a:r>
              <a:rPr lang="en-US" dirty="0" err="1" smtClean="0"/>
              <a:t>Nb-AlN-NbN</a:t>
            </a:r>
            <a:r>
              <a:rPr lang="en-US" dirty="0" smtClean="0"/>
              <a:t>  (W = 16 </a:t>
            </a:r>
            <a:r>
              <a:rPr lang="ru-RU" dirty="0" smtClean="0"/>
              <a:t>мкм, </a:t>
            </a:r>
            <a:r>
              <a:rPr lang="en-US" dirty="0" smtClean="0"/>
              <a:t>L = 400 </a:t>
            </a:r>
            <a:r>
              <a:rPr lang="ru-RU" dirty="0" smtClean="0"/>
              <a:t>мкм,</a:t>
            </a:r>
            <a:r>
              <a:rPr lang="en-US" dirty="0" smtClean="0"/>
              <a:t> </a:t>
            </a:r>
            <a:r>
              <a:rPr lang="en-US" dirty="0" err="1" smtClean="0"/>
              <a:t>Jc</a:t>
            </a:r>
            <a:r>
              <a:rPr lang="en-US" dirty="0" smtClean="0"/>
              <a:t> = 7kA/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  <a:r>
              <a:rPr lang="ru-RU" dirty="0" smtClean="0"/>
              <a:t>) реализовано сплошное покрытие спектрального диапазона в режиме ступеней Фиске.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26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19152"/>
              </p:ext>
            </p:extLst>
          </p:nvPr>
        </p:nvGraphicFramePr>
        <p:xfrm>
          <a:off x="251520" y="1677715"/>
          <a:ext cx="6079018" cy="434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Graph" r:id="rId3" imgW="3788054" imgH="3061411" progId="Origin50.Graph">
                  <p:embed/>
                </p:oleObj>
              </mc:Choice>
              <mc:Fallback>
                <p:oleObj name="Graph" r:id="rId3" imgW="3788054" imgH="3061411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4" t="8803" r="7529" b="6425"/>
                      <a:stretch>
                        <a:fillRect/>
                      </a:stretch>
                    </p:blipFill>
                    <p:spPr bwMode="auto">
                      <a:xfrm>
                        <a:off x="251520" y="1677715"/>
                        <a:ext cx="6079018" cy="4343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76470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Проведено сравнение спектральных характеристик для РДП оптимизированной конструкции (</a:t>
            </a:r>
            <a:r>
              <a:rPr lang="en-US" dirty="0" smtClean="0"/>
              <a:t>W</a:t>
            </a:r>
            <a:r>
              <a:rPr lang="en-US" dirty="0"/>
              <a:t> </a:t>
            </a:r>
            <a:r>
              <a:rPr lang="ru-RU" dirty="0"/>
              <a:t>=</a:t>
            </a:r>
            <a:r>
              <a:rPr lang="en-US" dirty="0"/>
              <a:t> </a:t>
            </a:r>
            <a:r>
              <a:rPr lang="ru-RU" dirty="0"/>
              <a:t>16 мкм, длина </a:t>
            </a:r>
            <a:r>
              <a:rPr lang="en-US" dirty="0"/>
              <a:t>L</a:t>
            </a:r>
            <a:r>
              <a:rPr lang="ru-RU" dirty="0"/>
              <a:t> = 400 мкм, ширина области перекрытия электродов </a:t>
            </a:r>
            <a:r>
              <a:rPr lang="en-US" dirty="0"/>
              <a:t>Wi</a:t>
            </a:r>
            <a:r>
              <a:rPr lang="ru-RU" dirty="0"/>
              <a:t> = 10 </a:t>
            </a:r>
            <a:r>
              <a:rPr lang="ru-RU" dirty="0" smtClean="0"/>
              <a:t>мкм).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82" y="301298"/>
            <a:ext cx="600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спектральной характеристики от частоты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59577"/>
              </p:ext>
            </p:extLst>
          </p:nvPr>
        </p:nvGraphicFramePr>
        <p:xfrm>
          <a:off x="6516216" y="2636912"/>
          <a:ext cx="248414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191"/>
                <a:gridCol w="17299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Частота РДП, ГГц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Измеряемые вещества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495.04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en-US" sz="1200" b="1" baseline="-25000" dirty="0">
                          <a:effectLst/>
                        </a:rPr>
                        <a:t>2</a:t>
                      </a:r>
                      <a:r>
                        <a:rPr lang="en-US" sz="1200" b="1" baseline="30000" dirty="0">
                          <a:effectLst/>
                        </a:rPr>
                        <a:t>18</a:t>
                      </a:r>
                      <a:r>
                        <a:rPr lang="en-US" sz="1200" b="1" dirty="0">
                          <a:effectLst/>
                        </a:rPr>
                        <a:t>O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496.88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HDO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505.60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BrO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507.27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ClO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515.25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</a:rPr>
                        <a:t>O</a:t>
                      </a:r>
                      <a:r>
                        <a:rPr lang="ru-RU" sz="1200" b="1" baseline="-25000" dirty="0" smtClean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519.25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BrO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</a:t>
                      </a:r>
                      <a:r>
                        <a:rPr lang="en-US" sz="1200" b="1" dirty="0">
                          <a:effectLst/>
                        </a:rPr>
                        <a:t> NO</a:t>
                      </a:r>
                      <a:r>
                        <a:rPr lang="en-US" sz="1200" b="1" baseline="-25000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607.70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</a:rPr>
                        <a:t>O</a:t>
                      </a:r>
                      <a:r>
                        <a:rPr lang="en-US" sz="1200" b="1" baseline="-25000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619.10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HCl</a:t>
                      </a:r>
                      <a:r>
                        <a:rPr lang="en-US" sz="1200" b="1" dirty="0">
                          <a:effectLst/>
                        </a:rPr>
                        <a:t>, </a:t>
                      </a:r>
                      <a:r>
                        <a:rPr lang="en-US" sz="1200" b="1" dirty="0" err="1">
                          <a:effectLst/>
                        </a:rPr>
                        <a:t>ClO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HOCl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03605" y="2060848"/>
            <a:ext cx="2940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спектральные линии, выбранные для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TELIS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82" y="301298"/>
            <a:ext cx="574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спектральных свойств РДП от частоты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86733"/>
              </p:ext>
            </p:extLst>
          </p:nvPr>
        </p:nvGraphicFramePr>
        <p:xfrm>
          <a:off x="467544" y="859339"/>
          <a:ext cx="6264696" cy="446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891" t="4764" r="5051" b="4764"/>
                      <a:stretch>
                        <a:fillRect/>
                      </a:stretch>
                    </p:blipFill>
                    <p:spPr bwMode="auto">
                      <a:xfrm>
                        <a:off x="467544" y="859339"/>
                        <a:ext cx="6264696" cy="446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9752" y="833815"/>
            <a:ext cx="31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перехода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373216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полуширины спектральной линии РДП от частоты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(пунктирные кривые)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спектрального качества РДП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(сплошные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кривые) в режиме ФАПЧ для переходов на основе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3407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14#23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424936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Криогенная система замкнутого цикла </a:t>
            </a:r>
          </a:p>
        </p:txBody>
      </p:sp>
      <p:pic>
        <p:nvPicPr>
          <p:cNvPr id="7" name="Рисунок 6" descr="КРИОСТАТ ИСПЫТАТЕЛЬНЫЙ-колл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564362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5535" y="5064968"/>
            <a:ext cx="5760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криостата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охлаждающей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головкой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9162" y="908720"/>
            <a:ext cx="310483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охлаждения замкнутого цикла на импульсных трубках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PT-405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Потребляемая мощность: 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кВт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второй ступени системы охлаждения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мВт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@4,2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мощности у оснащенной системы: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мВт</a:t>
            </a:r>
          </a:p>
        </p:txBody>
      </p:sp>
    </p:spTree>
    <p:extLst>
      <p:ext uri="{BB962C8B-B14F-4D97-AF65-F5344CB8AC3E}">
        <p14:creationId xmlns:p14="http://schemas.microsoft.com/office/powerpoint/2010/main" val="30756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29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286335"/>
              </p:ext>
            </p:extLst>
          </p:nvPr>
        </p:nvGraphicFramePr>
        <p:xfrm>
          <a:off x="179512" y="827420"/>
          <a:ext cx="455295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Graph" r:id="rId3" imgW="3896640" imgH="3078720" progId="Origin50.Graph">
                  <p:embed/>
                </p:oleObj>
              </mc:Choice>
              <mc:Fallback>
                <p:oleObj name="Graph" r:id="rId3" imgW="3896640" imgH="30787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808" t="9492" r="4680" b="3560"/>
                      <a:stretch>
                        <a:fillRect/>
                      </a:stretch>
                    </p:blipFill>
                    <p:spPr bwMode="auto">
                      <a:xfrm>
                        <a:off x="179512" y="827420"/>
                        <a:ext cx="4552950" cy="33623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4382" y="301298"/>
            <a:ext cx="295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Осцилляции температуры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951859" cy="3672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60032" y="827420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колебаний температуры, измеренная на рабочей пластине составляет 0.05 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93" y="4797152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Осцилляции тока СИС смесителя в заданной рабочей точке при подаче сигнала РДП.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Vsis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мВ, частота излучения РДП  497 ГГц).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 Т ~ 0,7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1.5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b="1" dirty="0" smtClean="0"/>
              <a:t>ТГц диапазон</a:t>
            </a:r>
          </a:p>
          <a:p>
            <a:pPr lvl="1"/>
            <a:r>
              <a:rPr lang="ru-RU" dirty="0" smtClean="0"/>
              <a:t>Радиоастрономия</a:t>
            </a:r>
          </a:p>
          <a:p>
            <a:pPr lvl="1"/>
            <a:r>
              <a:rPr lang="ru-RU" dirty="0" smtClean="0"/>
              <a:t>Исследование атмосферы, эко-мониторинг</a:t>
            </a:r>
          </a:p>
          <a:p>
            <a:pPr lvl="1"/>
            <a:r>
              <a:rPr lang="ru-RU" dirty="0" smtClean="0"/>
              <a:t>Медицина</a:t>
            </a:r>
          </a:p>
          <a:p>
            <a:pPr lvl="1"/>
            <a:r>
              <a:rPr lang="ru-RU" dirty="0" smtClean="0"/>
              <a:t>Системы безопасности</a:t>
            </a:r>
          </a:p>
          <a:p>
            <a:pPr lvl="1"/>
            <a:r>
              <a:rPr lang="ru-RU" dirty="0" smtClean="0"/>
              <a:t>Системы связи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Раздел 1. 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5188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30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837524" cy="3628143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97974"/>
              </p:ext>
            </p:extLst>
          </p:nvPr>
        </p:nvGraphicFramePr>
        <p:xfrm>
          <a:off x="4355976" y="2780928"/>
          <a:ext cx="4650557" cy="350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Graph" r:id="rId4" imgW="3785760" imgH="3022560" progId="Origin50.Graph">
                  <p:embed/>
                </p:oleObj>
              </mc:Choice>
              <mc:Fallback>
                <p:oleObj name="Graph" r:id="rId4" imgW="3785760" imgH="30225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4755" t="8337" r="4755" b="5956"/>
                      <a:stretch>
                        <a:fillRect/>
                      </a:stretch>
                    </p:blipFill>
                    <p:spPr bwMode="auto">
                      <a:xfrm>
                        <a:off x="4355976" y="2780928"/>
                        <a:ext cx="4650557" cy="3507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4382" y="301298"/>
            <a:ext cx="645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сверхпроводникового интегрального приемника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3" y="1243708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температура ниже 4 К приводит к изменению вольт-амперных характеристик: при тех же напряжениях требуется задавать больший ток контрольной линии.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437112"/>
            <a:ext cx="4181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рабочей точки осцилляции частоты РДП могут составлять сотни МГц.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ФАПЧ справляется с колебаниями +/- 10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МГц.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589240"/>
            <a:ext cx="4301852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дополнительных систем для стабилизации температуры.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31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424936" cy="5040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Заключение. Результаты работы</a:t>
            </a:r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69269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исследована зависимость электрофизических и спектральных характеристик РДП от топологии туннельного контакта. Выявлена зависимость дифференциального сопротивления РДП от геометрической ширины перехода и размера области перекрытия электродов; определены оптимальные значения параметров, приводящие к существенному уменьшению ширины линии генерации РДП.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 генератор на основе распределенного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джозефсоновского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согласующими структурами из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позволяет расширить область применения генераторов на основе РДП в диапазоне 250-700 ГГц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исследованы спектральные характеристики образцов РДП на основе туннельных структур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Nb-AlN-NbN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диапазоне 250 – 700 ГГц. Ширина автономной линии генерации в диапазоне 250-700 ГГц составляет от 2 до 7 МГц, излучаемая мощность - около 0,5 мкВт. Форма спектральной линии определяется, как и в случае переходов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Nb-AlOx-Nb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широкополосными токовыми флуктуациями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7524" y="188640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smtClean="0">
                <a:latin typeface="Georgia" panose="02040502050405020303" pitchFamily="18" charset="0"/>
                <a:cs typeface="Times New Roman" panose="02020603050405020304" pitchFamily="18" charset="0"/>
              </a:rPr>
              <a:t>Заключение. Результаты работы 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экспериментальное исследование спектральной чувствительности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линзовых антенн для серии образцов микросхем сверхпроводниковых приемников. Цель исследования: отбор микросхем для проекта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(наклонное зондирование атмосферы, канал 490 - 630 ГГц).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Разработано несколько криогенных измерительных систем, в частности, криогенная система замкнутого цикла для сверхпроводникового интегрального приемника. Продемонстрирована возможность эксплуатации сверхпроводникового интегрального приемника с РДП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криосистеме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замкнутого цикла. Обнаружены ограничения, возникающие при работе с такой системой. Предложены способы решения возникающих проблем.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49972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/>
              <a:t>Диаграмма направленности СИП для ТЕЛИС</a:t>
            </a:r>
            <a:endParaRPr lang="en-US" sz="2800" dirty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495800" y="2565400"/>
          <a:ext cx="4648200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Graph" r:id="rId3" imgW="3909600" imgH="3070080" progId="Origin50.Graph">
                  <p:embed/>
                </p:oleObj>
              </mc:Choice>
              <mc:Fallback>
                <p:oleObj name="Graph" r:id="rId3" imgW="3909600" imgH="30700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65400"/>
                        <a:ext cx="4648200" cy="364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990600"/>
          <a:ext cx="50292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Graph" r:id="rId5" imgW="3909600" imgH="3070080" progId="Origin50.Graph">
                  <p:embed/>
                </p:oleObj>
              </mc:Choice>
              <mc:Fallback>
                <p:oleObj name="Graph" r:id="rId5" imgW="3909600" imgH="30700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5029200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 descr="cold_optics_HM_3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/>
          <a:stretch>
            <a:fillRect/>
          </a:stretch>
        </p:blipFill>
        <p:spPr bwMode="auto">
          <a:xfrm>
            <a:off x="5427663" y="254000"/>
            <a:ext cx="37163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87624" y="478631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</a:rPr>
              <a:t>Амплитуда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53918" y="609282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pitchFamily="34" charset="0"/>
              </a:rPr>
              <a:t>Фаза</a:t>
            </a:r>
          </a:p>
        </p:txBody>
      </p:sp>
      <p:pic>
        <p:nvPicPr>
          <p:cNvPr id="6152" name="Picture 203" descr="lensmetc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29250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8170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36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243394"/>
            <a:ext cx="261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модели: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105" y="748358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синус-Гордона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74651" y="1196752"/>
                <a:ext cx="4646849" cy="1038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𝑡𝑡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𝑥𝑥𝑡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0,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0,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𝐿𝑜𝑎𝑑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51" y="1196752"/>
                <a:ext cx="4646849" cy="10383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7105" y="2469783"/>
            <a:ext cx="8455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синус-Гордона позволяет исследовать динамику сверхпроводящей фазы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распределенном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джозефсоновском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переходе  в зависимости от времени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(движение вихрей), а также позволяет получить общий вид  вольт-амперных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в зависимости от профиля тока смещения.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625765"/>
            <a:ext cx="365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Y. </a:t>
            </a:r>
            <a:r>
              <a:rPr lang="en-US" sz="1200" dirty="0" smtClean="0"/>
              <a:t>Zhang</a:t>
            </a:r>
            <a:r>
              <a:rPr lang="ru-RU" sz="1200" dirty="0" smtClean="0"/>
              <a:t>, </a:t>
            </a:r>
            <a:r>
              <a:rPr lang="en-US" sz="1200" dirty="0" smtClean="0"/>
              <a:t>Theoretical </a:t>
            </a:r>
            <a:r>
              <a:rPr lang="en-US" sz="1200" dirty="0"/>
              <a:t>and experimental studies </a:t>
            </a:r>
            <a:endParaRPr lang="ru-RU" sz="1200" dirty="0" smtClean="0"/>
          </a:p>
          <a:p>
            <a:r>
              <a:rPr lang="en-US" sz="1200" dirty="0" smtClean="0"/>
              <a:t>of </a:t>
            </a:r>
            <a:r>
              <a:rPr lang="en-US" sz="1200" dirty="0"/>
              <a:t>the flux-flow type Josephson </a:t>
            </a:r>
            <a:r>
              <a:rPr lang="en-US" sz="1200" dirty="0" smtClean="0"/>
              <a:t>oscillator</a:t>
            </a:r>
            <a:r>
              <a:rPr lang="ru-RU" sz="1200" dirty="0" smtClean="0"/>
              <a:t>,</a:t>
            </a:r>
          </a:p>
          <a:p>
            <a:r>
              <a:rPr lang="en-US" sz="1200" dirty="0" smtClean="0"/>
              <a:t>Ph.D</a:t>
            </a:r>
            <a:r>
              <a:rPr lang="en-US" sz="1200" dirty="0"/>
              <a:t>.-thesis, Chalmers University of Technology, (</a:t>
            </a:r>
            <a:r>
              <a:rPr lang="en-US" sz="1200" dirty="0" smtClean="0"/>
              <a:t>1991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105" y="3717032"/>
            <a:ext cx="361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спектральной линии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55172" y="5093307"/>
            <a:ext cx="2987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А. </a:t>
            </a:r>
            <a:r>
              <a:rPr lang="en-US" sz="1200" dirty="0" err="1" smtClean="0"/>
              <a:t>Pankratov</a:t>
            </a:r>
            <a:r>
              <a:rPr lang="en-US" sz="1200" dirty="0"/>
              <a:t>,  </a:t>
            </a:r>
            <a:r>
              <a:rPr lang="en-US" sz="1200" i="1" dirty="0"/>
              <a:t>Physical Review B</a:t>
            </a:r>
            <a:r>
              <a:rPr lang="en-US" sz="1200" dirty="0"/>
              <a:t>, </a:t>
            </a:r>
            <a:r>
              <a:rPr lang="en-US" sz="1200" i="1" dirty="0"/>
              <a:t>65</a:t>
            </a:r>
            <a:r>
              <a:rPr lang="en-US" sz="1200" dirty="0"/>
              <a:t>(5), </a:t>
            </a:r>
            <a:endParaRPr lang="ru-RU" sz="1200" dirty="0" smtClean="0"/>
          </a:p>
          <a:p>
            <a:pPr algn="r"/>
            <a:r>
              <a:rPr lang="en-US" sz="1200" dirty="0" smtClean="0"/>
              <a:t>054504-1–9 </a:t>
            </a:r>
            <a:r>
              <a:rPr lang="en-US" sz="1200" dirty="0"/>
              <a:t>(2002</a:t>
            </a:r>
            <a:r>
              <a:rPr lang="en-US" sz="1200" dirty="0" smtClean="0"/>
              <a:t>).</a:t>
            </a:r>
            <a:endParaRPr lang="ru-RU" sz="1200" dirty="0" smtClean="0"/>
          </a:p>
          <a:p>
            <a:pPr algn="r"/>
            <a:endParaRPr lang="ru-RU" sz="1200" dirty="0"/>
          </a:p>
          <a:p>
            <a:pPr algn="r"/>
            <a:r>
              <a:rPr lang="en-US" sz="1200" dirty="0"/>
              <a:t>V.P. </a:t>
            </a:r>
            <a:r>
              <a:rPr lang="en-US" sz="1200" dirty="0" err="1" smtClean="0"/>
              <a:t>Koshelets</a:t>
            </a:r>
            <a:r>
              <a:rPr lang="ru-RU" sz="1200" dirty="0" smtClean="0"/>
              <a:t> </a:t>
            </a:r>
            <a:r>
              <a:rPr lang="en-US" sz="1200" dirty="0" smtClean="0"/>
              <a:t>et. al.,</a:t>
            </a:r>
            <a:r>
              <a:rPr lang="en-US" sz="1200" dirty="0"/>
              <a:t> Superconductor Science and Technology, (14), 1040-1043, (2001)</a:t>
            </a:r>
            <a:endParaRPr lang="en-US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90840" y="4086364"/>
                <a:ext cx="1607235" cy="39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40" y="4086364"/>
                <a:ext cx="1607235" cy="394147"/>
              </a:xfrm>
              <a:prstGeom prst="rect">
                <a:avLst/>
              </a:prstGeom>
              <a:blipFill rotWithShape="1"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6003" y="4480511"/>
                <a:ext cx="255903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acc>
                          <m:r>
                            <a:rPr lang="ru-RU" i="1">
                              <a:latin typeface="Cambria Math"/>
                            </a:rPr>
                            <m:t>+2</m:t>
                          </m:r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03" y="4480511"/>
                <a:ext cx="2559034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46141" y="5229200"/>
                <a:ext cx="1311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41" y="5229200"/>
                <a:ext cx="131144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343503" y="4274440"/>
                <a:ext cx="3377527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𝐵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𝐾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𝐶𝐿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ru-RU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r>
                            <a:rPr lang="ru-RU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𝐶𝐿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03" y="4274440"/>
                <a:ext cx="3377527" cy="6656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/>
              <a:t>3rd International Atmospheric Limb Workshop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15AC9-BD24-4EC3-A309-0506D4B787A4}" type="slidenum">
              <a:rPr lang="en-US" altLang="ru-RU"/>
              <a:pPr/>
              <a:t>37</a:t>
            </a:fld>
            <a:endParaRPr lang="en-US" altLang="ru-RU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What is a Terahertz?</a:t>
            </a:r>
          </a:p>
        </p:txBody>
      </p:sp>
      <p:sp>
        <p:nvSpPr>
          <p:cNvPr id="743428" name="Rectangle 4"/>
          <p:cNvSpPr>
            <a:spLocks noChangeArrowheads="1"/>
          </p:cNvSpPr>
          <p:nvPr/>
        </p:nvSpPr>
        <p:spPr bwMode="auto">
          <a:xfrm>
            <a:off x="179388" y="4292600"/>
            <a:ext cx="87852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>
                <a:sym typeface="Wingdings" pitchFamily="2" charset="2"/>
              </a:rPr>
              <a:t>Detection recipe = use radio techniques:</a:t>
            </a:r>
          </a:p>
          <a:p>
            <a:pPr eaLnBrk="1" hangingPunct="1"/>
            <a:r>
              <a:rPr lang="en-US" altLang="ru-RU">
                <a:sym typeface="Wingdings" pitchFamily="2" charset="2"/>
              </a:rPr>
              <a:t>Generate THz signal with well known characteristics</a:t>
            </a:r>
          </a:p>
          <a:p>
            <a:pPr eaLnBrk="1" hangingPunct="1"/>
            <a:r>
              <a:rPr lang="en-US" altLang="ru-RU">
                <a:sym typeface="Wingdings" pitchFamily="2" charset="2"/>
              </a:rPr>
              <a:t>Mix atmospheric signal with generated signal </a:t>
            </a:r>
          </a:p>
          <a:p>
            <a:pPr eaLnBrk="1" hangingPunct="1">
              <a:buFontTx/>
              <a:buNone/>
            </a:pPr>
            <a:r>
              <a:rPr lang="en-US" altLang="ru-RU">
                <a:sym typeface="Wingdings" pitchFamily="2" charset="2"/>
              </a:rPr>
              <a:t>	GHz difference frequency</a:t>
            </a:r>
          </a:p>
          <a:p>
            <a:pPr eaLnBrk="1" hangingPunct="1"/>
            <a:r>
              <a:rPr lang="en-US" altLang="ru-RU">
                <a:sym typeface="Wingdings" pitchFamily="2" charset="2"/>
              </a:rPr>
              <a:t>Analyse difference frequency with conventional electronics </a:t>
            </a:r>
            <a:endParaRPr lang="en-US" altLang="ru-RU"/>
          </a:p>
        </p:txBody>
      </p:sp>
      <p:sp>
        <p:nvSpPr>
          <p:cNvPr id="743429" name="Rectangle 5"/>
          <p:cNvSpPr>
            <a:spLocks noChangeArrowheads="1"/>
          </p:cNvSpPr>
          <p:nvPr/>
        </p:nvSpPr>
        <p:spPr bwMode="auto">
          <a:xfrm>
            <a:off x="179388" y="2952750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>
                <a:sym typeface="Wingdings" pitchFamily="2" charset="2"/>
              </a:rPr>
              <a:t>Terahertz signals are hard to detect:</a:t>
            </a:r>
          </a:p>
          <a:p>
            <a:pPr eaLnBrk="1" hangingPunct="1"/>
            <a:r>
              <a:rPr lang="en-US" altLang="ru-RU">
                <a:sym typeface="Wingdings" pitchFamily="2" charset="2"/>
              </a:rPr>
              <a:t>Cannot directly be picked up by electronics</a:t>
            </a:r>
          </a:p>
          <a:p>
            <a:pPr eaLnBrk="1" hangingPunct="1"/>
            <a:r>
              <a:rPr lang="en-US" altLang="ru-RU">
                <a:sym typeface="Wingdings" pitchFamily="2" charset="2"/>
              </a:rPr>
              <a:t>Optical detectors are blind for THz radiation </a:t>
            </a:r>
          </a:p>
        </p:txBody>
      </p:sp>
      <p:sp>
        <p:nvSpPr>
          <p:cNvPr id="743430" name="Rectangle 6"/>
          <p:cNvSpPr>
            <a:spLocks noChangeArrowheads="1"/>
          </p:cNvSpPr>
          <p:nvPr/>
        </p:nvSpPr>
        <p:spPr bwMode="auto">
          <a:xfrm>
            <a:off x="179388" y="1125538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i="1"/>
              <a:t>f</a:t>
            </a:r>
            <a:r>
              <a:rPr lang="en-US" altLang="ru-RU"/>
              <a:t> = 1 Terahertz = 10</a:t>
            </a:r>
            <a:r>
              <a:rPr lang="en-US" altLang="ru-RU" baseline="30000"/>
              <a:t>12</a:t>
            </a:r>
            <a:r>
              <a:rPr lang="en-US" altLang="ru-RU"/>
              <a:t> Hz  </a:t>
            </a:r>
            <a:r>
              <a:rPr lang="en-US" altLang="ru-RU">
                <a:sym typeface="Wingdings" pitchFamily="2" charset="2"/>
              </a:rPr>
              <a:t> </a:t>
            </a:r>
            <a:r>
              <a:rPr lang="en-US" altLang="ru-RU" baseline="30000"/>
              <a:t> </a:t>
            </a:r>
            <a:r>
              <a:rPr lang="en-US" altLang="ru-RU">
                <a:latin typeface="Symbol" pitchFamily="18" charset="2"/>
              </a:rPr>
              <a:t>l</a:t>
            </a:r>
            <a:r>
              <a:rPr lang="en-US" altLang="ru-RU"/>
              <a:t> = 300 </a:t>
            </a:r>
            <a:r>
              <a:rPr lang="en-US" altLang="ru-RU">
                <a:latin typeface="Symbol" pitchFamily="18" charset="2"/>
              </a:rPr>
              <a:t>m</a:t>
            </a:r>
            <a:r>
              <a:rPr lang="en-US" altLang="ru-RU"/>
              <a:t>m</a:t>
            </a:r>
          </a:p>
          <a:p>
            <a:pPr eaLnBrk="1" hangingPunct="1"/>
            <a:endParaRPr lang="en-US" altLang="ru-RU"/>
          </a:p>
          <a:p>
            <a:pPr eaLnBrk="1" hangingPunct="1"/>
            <a:r>
              <a:rPr lang="en-US" altLang="ru-RU"/>
              <a:t>100-1000 THz (=</a:t>
            </a:r>
            <a:r>
              <a:rPr lang="en-US" altLang="ru-RU">
                <a:sym typeface="Wingdings" pitchFamily="2" charset="2"/>
              </a:rPr>
              <a:t>UV/Vis/IR) 	 optics</a:t>
            </a:r>
          </a:p>
          <a:p>
            <a:pPr eaLnBrk="1" hangingPunct="1"/>
            <a:r>
              <a:rPr lang="en-US" altLang="ru-RU"/>
              <a:t>0.01 THz (=10 GHz)		</a:t>
            </a:r>
            <a:r>
              <a:rPr lang="en-US" altLang="ru-RU">
                <a:sym typeface="Wingdings" pitchFamily="2" charset="2"/>
              </a:rPr>
              <a:t> electronics</a:t>
            </a:r>
          </a:p>
        </p:txBody>
      </p:sp>
    </p:spTree>
    <p:extLst>
      <p:ext uri="{BB962C8B-B14F-4D97-AF65-F5344CB8AC3E}">
        <p14:creationId xmlns:p14="http://schemas.microsoft.com/office/powerpoint/2010/main" val="4266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/>
              <a:t>3rd International Atmospheric Limb Workshop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C2371-035E-4416-81CA-BF7263F93426}" type="slidenum">
              <a:rPr lang="en-US" altLang="ru-RU"/>
              <a:pPr/>
              <a:t>38</a:t>
            </a:fld>
            <a:endParaRPr lang="en-US" altLang="ru-RU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Why being interested in THz?</a:t>
            </a:r>
          </a:p>
        </p:txBody>
      </p:sp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179388" y="1123950"/>
            <a:ext cx="87852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SzPct val="80000"/>
              <a:buChar char="•"/>
              <a:defRPr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chemeClr val="accent1"/>
                </a:solidFill>
                <a:sym typeface="Wingdings" pitchFamily="2" charset="2"/>
              </a:rPr>
              <a:t>Very rich spectrum with well resolved lines</a:t>
            </a:r>
          </a:p>
          <a:p>
            <a:pPr eaLnBrk="1" hangingPunct="1">
              <a:buFontTx/>
              <a:buNone/>
            </a:pPr>
            <a:endParaRPr lang="en-US" altLang="ru-RU" dirty="0"/>
          </a:p>
          <a:p>
            <a:pPr eaLnBrk="1" hangingPunct="1"/>
            <a:r>
              <a:rPr lang="en-US" altLang="ru-RU" dirty="0"/>
              <a:t>Almost no Rayleigh scattering (~</a:t>
            </a:r>
            <a:r>
              <a:rPr lang="en-US" altLang="ru-RU" i="1" dirty="0"/>
              <a:t>f</a:t>
            </a:r>
            <a:r>
              <a:rPr lang="en-US" altLang="ru-RU" baseline="30000" dirty="0"/>
              <a:t> 4</a:t>
            </a:r>
            <a:r>
              <a:rPr lang="en-US" altLang="ru-RU" dirty="0"/>
              <a:t>)</a:t>
            </a:r>
          </a:p>
          <a:p>
            <a:pPr eaLnBrk="1" hangingPunct="1"/>
            <a:r>
              <a:rPr lang="en-US" altLang="ru-RU" dirty="0"/>
              <a:t>Relative insensitive to PSCs, aerosols, cirrus clouds </a:t>
            </a:r>
            <a:r>
              <a:rPr lang="en-US" altLang="ru-RU" dirty="0" err="1"/>
              <a:t>etc</a:t>
            </a:r>
            <a:r>
              <a:rPr lang="en-US" altLang="ru-RU" dirty="0"/>
              <a:t> </a:t>
            </a:r>
          </a:p>
          <a:p>
            <a:pPr lvl="1" eaLnBrk="1" hangingPunct="1"/>
            <a:r>
              <a:rPr lang="en-US" altLang="ru-RU" dirty="0"/>
              <a:t>Audience: is this true?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Thermal emission spectrum </a:t>
            </a:r>
            <a:r>
              <a:rPr lang="en-US" altLang="ru-RU" dirty="0">
                <a:sym typeface="Wingdings" pitchFamily="2" charset="2"/>
              </a:rPr>
              <a:t></a:t>
            </a:r>
            <a:r>
              <a:rPr lang="en-US" altLang="ru-RU" dirty="0"/>
              <a:t> not dependent on light source 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What kind of transitions?</a:t>
            </a:r>
          </a:p>
          <a:p>
            <a:pPr lvl="1" eaLnBrk="1" hangingPunct="1">
              <a:buFont typeface="Wingdings" pitchFamily="2" charset="2"/>
              <a:buChar char="û"/>
            </a:pPr>
            <a:r>
              <a:rPr lang="en-US" altLang="ru-RU" dirty="0"/>
              <a:t>Electronic 	10</a:t>
            </a:r>
            <a:r>
              <a:rPr lang="en-US" altLang="ru-RU" baseline="30000" dirty="0"/>
              <a:t>14</a:t>
            </a:r>
            <a:r>
              <a:rPr lang="en-US" altLang="ru-RU" dirty="0"/>
              <a:t> Hz (100 THz)</a:t>
            </a:r>
          </a:p>
          <a:p>
            <a:pPr lvl="1" eaLnBrk="1" hangingPunct="1">
              <a:buFont typeface="Wingdings" pitchFamily="2" charset="2"/>
              <a:buChar char="û"/>
            </a:pPr>
            <a:r>
              <a:rPr lang="en-US" altLang="ru-RU" dirty="0"/>
              <a:t>Vibrational	10</a:t>
            </a:r>
            <a:r>
              <a:rPr lang="en-US" altLang="ru-RU" baseline="30000" dirty="0"/>
              <a:t>13</a:t>
            </a:r>
            <a:r>
              <a:rPr lang="en-US" altLang="ru-RU" dirty="0"/>
              <a:t> Hz (10 THz)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ru-RU" dirty="0"/>
              <a:t>Rotational	10</a:t>
            </a:r>
            <a:r>
              <a:rPr lang="en-US" altLang="ru-RU" baseline="30000" dirty="0"/>
              <a:t>12</a:t>
            </a:r>
            <a:r>
              <a:rPr lang="en-US" altLang="ru-RU" dirty="0"/>
              <a:t> Hz (1 THz)</a:t>
            </a:r>
          </a:p>
        </p:txBody>
      </p:sp>
    </p:spTree>
    <p:extLst>
      <p:ext uri="{BB962C8B-B14F-4D97-AF65-F5344CB8AC3E}">
        <p14:creationId xmlns:p14="http://schemas.microsoft.com/office/powerpoint/2010/main" val="2801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4" y="3356992"/>
            <a:ext cx="4464496" cy="25779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476672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TELIS – Terahertz and </a:t>
            </a:r>
            <a:r>
              <a:rPr lang="en-US" sz="2800" dirty="0" err="1" smtClean="0"/>
              <a:t>Submillimeter</a:t>
            </a:r>
            <a:r>
              <a:rPr lang="en-US" sz="2800" dirty="0" smtClean="0"/>
              <a:t> Limb Sounder</a:t>
            </a:r>
            <a:endParaRPr lang="ru-RU" sz="2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30605"/>
              </p:ext>
            </p:extLst>
          </p:nvPr>
        </p:nvGraphicFramePr>
        <p:xfrm>
          <a:off x="611560" y="980728"/>
          <a:ext cx="8064896" cy="210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4176"/>
                <a:gridCol w="2448272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ГГц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500-650 ГГц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разработчик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Англия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SRON,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DLR,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Nb-AlOx-Pb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Nb-AlOx-Nb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Nb-AlN-NbN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NbN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HEB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Оконечный спектрометр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автокоррелятор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полоса 2 х 2 ГГц, разрешение 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МГц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5" y="3140968"/>
            <a:ext cx="4177767" cy="250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9020" y="5596339"/>
            <a:ext cx="426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спектр на высоте 27 км (расчет)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Сверхпроводниковый интегральный приемник</a:t>
            </a:r>
            <a:r>
              <a:rPr lang="en-US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СИП)</a:t>
            </a:r>
            <a:endParaRPr lang="ru-RU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5</a:t>
            </a:fld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7350" y="1565275"/>
            <a:ext cx="3689350" cy="3232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639888" y="1549400"/>
            <a:ext cx="3725862" cy="3265488"/>
          </a:xfrm>
          <a:custGeom>
            <a:avLst/>
            <a:gdLst>
              <a:gd name="T0" fmla="*/ 1631 w 3135"/>
              <a:gd name="T1" fmla="*/ 17 h 2718"/>
              <a:gd name="T2" fmla="*/ 1527 w 3135"/>
              <a:gd name="T3" fmla="*/ 16 h 2718"/>
              <a:gd name="T4" fmla="*/ 1424 w 3135"/>
              <a:gd name="T5" fmla="*/ 14 h 2718"/>
              <a:gd name="T6" fmla="*/ 1322 w 3135"/>
              <a:gd name="T7" fmla="*/ 11 h 2718"/>
              <a:gd name="T8" fmla="*/ 1221 w 3135"/>
              <a:gd name="T9" fmla="*/ 8 h 2718"/>
              <a:gd name="T10" fmla="*/ 1121 w 3135"/>
              <a:gd name="T11" fmla="*/ 5 h 2718"/>
              <a:gd name="T12" fmla="*/ 1023 w 3135"/>
              <a:gd name="T13" fmla="*/ 2 h 2718"/>
              <a:gd name="T14" fmla="*/ 925 w 3135"/>
              <a:gd name="T15" fmla="*/ 1 h 2718"/>
              <a:gd name="T16" fmla="*/ 828 w 3135"/>
              <a:gd name="T17" fmla="*/ 0 h 2718"/>
              <a:gd name="T18" fmla="*/ 729 w 3135"/>
              <a:gd name="T19" fmla="*/ 0 h 2718"/>
              <a:gd name="T20" fmla="*/ 631 w 3135"/>
              <a:gd name="T21" fmla="*/ 2 h 2718"/>
              <a:gd name="T22" fmla="*/ 534 w 3135"/>
              <a:gd name="T23" fmla="*/ 4 h 2718"/>
              <a:gd name="T24" fmla="*/ 434 w 3135"/>
              <a:gd name="T25" fmla="*/ 7 h 2718"/>
              <a:gd name="T26" fmla="*/ 333 w 3135"/>
              <a:gd name="T27" fmla="*/ 11 h 2718"/>
              <a:gd name="T28" fmla="*/ 233 w 3135"/>
              <a:gd name="T29" fmla="*/ 13 h 2718"/>
              <a:gd name="T30" fmla="*/ 130 w 3135"/>
              <a:gd name="T31" fmla="*/ 15 h 2718"/>
              <a:gd name="T32" fmla="*/ 26 w 3135"/>
              <a:gd name="T33" fmla="*/ 16 h 2718"/>
              <a:gd name="T34" fmla="*/ 16 w 3135"/>
              <a:gd name="T35" fmla="*/ 95 h 2718"/>
              <a:gd name="T36" fmla="*/ 16 w 3135"/>
              <a:gd name="T37" fmla="*/ 232 h 2718"/>
              <a:gd name="T38" fmla="*/ 16 w 3135"/>
              <a:gd name="T39" fmla="*/ 337 h 2718"/>
              <a:gd name="T40" fmla="*/ 14 w 3135"/>
              <a:gd name="T41" fmla="*/ 443 h 2718"/>
              <a:gd name="T42" fmla="*/ 12 w 3135"/>
              <a:gd name="T43" fmla="*/ 547 h 2718"/>
              <a:gd name="T44" fmla="*/ 8 w 3135"/>
              <a:gd name="T45" fmla="*/ 650 h 2718"/>
              <a:gd name="T46" fmla="*/ 5 w 3135"/>
              <a:gd name="T47" fmla="*/ 752 h 2718"/>
              <a:gd name="T48" fmla="*/ 2 w 3135"/>
              <a:gd name="T49" fmla="*/ 854 h 2718"/>
              <a:gd name="T50" fmla="*/ 1 w 3135"/>
              <a:gd name="T51" fmla="*/ 953 h 2718"/>
              <a:gd name="T52" fmla="*/ 0 w 3135"/>
              <a:gd name="T53" fmla="*/ 1052 h 2718"/>
              <a:gd name="T54" fmla="*/ 0 w 3135"/>
              <a:gd name="T55" fmla="*/ 1153 h 2718"/>
              <a:gd name="T56" fmla="*/ 1 w 3135"/>
              <a:gd name="T57" fmla="*/ 1253 h 2718"/>
              <a:gd name="T58" fmla="*/ 3 w 3135"/>
              <a:gd name="T59" fmla="*/ 1353 h 2718"/>
              <a:gd name="T60" fmla="*/ 7 w 3135"/>
              <a:gd name="T61" fmla="*/ 1455 h 2718"/>
              <a:gd name="T62" fmla="*/ 16 w 3135"/>
              <a:gd name="T63" fmla="*/ 1546 h 2718"/>
              <a:gd name="T64" fmla="*/ 119 w 3135"/>
              <a:gd name="T65" fmla="*/ 1543 h 2718"/>
              <a:gd name="T66" fmla="*/ 222 w 3135"/>
              <a:gd name="T67" fmla="*/ 1542 h 2718"/>
              <a:gd name="T68" fmla="*/ 324 w 3135"/>
              <a:gd name="T69" fmla="*/ 1539 h 2718"/>
              <a:gd name="T70" fmla="*/ 427 w 3135"/>
              <a:gd name="T71" fmla="*/ 1539 h 2718"/>
              <a:gd name="T72" fmla="*/ 561 w 3135"/>
              <a:gd name="T73" fmla="*/ 1539 h 2718"/>
              <a:gd name="T74" fmla="*/ 665 w 3135"/>
              <a:gd name="T75" fmla="*/ 1540 h 2718"/>
              <a:gd name="T76" fmla="*/ 768 w 3135"/>
              <a:gd name="T77" fmla="*/ 1542 h 2718"/>
              <a:gd name="T78" fmla="*/ 871 w 3135"/>
              <a:gd name="T79" fmla="*/ 1545 h 2718"/>
              <a:gd name="T80" fmla="*/ 971 w 3135"/>
              <a:gd name="T81" fmla="*/ 1548 h 2718"/>
              <a:gd name="T82" fmla="*/ 1071 w 3135"/>
              <a:gd name="T83" fmla="*/ 1551 h 2718"/>
              <a:gd name="T84" fmla="*/ 1169 w 3135"/>
              <a:gd name="T85" fmla="*/ 1554 h 2718"/>
              <a:gd name="T86" fmla="*/ 1267 w 3135"/>
              <a:gd name="T87" fmla="*/ 1556 h 2718"/>
              <a:gd name="T88" fmla="*/ 1365 w 3135"/>
              <a:gd name="T89" fmla="*/ 1557 h 2718"/>
              <a:gd name="T90" fmla="*/ 1464 w 3135"/>
              <a:gd name="T91" fmla="*/ 1556 h 2718"/>
              <a:gd name="T92" fmla="*/ 1561 w 3135"/>
              <a:gd name="T93" fmla="*/ 1555 h 2718"/>
              <a:gd name="T94" fmla="*/ 1658 w 3135"/>
              <a:gd name="T95" fmla="*/ 1553 h 2718"/>
              <a:gd name="T96" fmla="*/ 1750 w 3135"/>
              <a:gd name="T97" fmla="*/ 1539 h 2718"/>
              <a:gd name="T98" fmla="*/ 1747 w 3135"/>
              <a:gd name="T99" fmla="*/ 1436 h 2718"/>
              <a:gd name="T100" fmla="*/ 1744 w 3135"/>
              <a:gd name="T101" fmla="*/ 1332 h 2718"/>
              <a:gd name="T102" fmla="*/ 1741 w 3135"/>
              <a:gd name="T103" fmla="*/ 1227 h 2718"/>
              <a:gd name="T104" fmla="*/ 1741 w 3135"/>
              <a:gd name="T105" fmla="*/ 1122 h 2718"/>
              <a:gd name="T106" fmla="*/ 1741 w 3135"/>
              <a:gd name="T107" fmla="*/ 1016 h 2718"/>
              <a:gd name="T108" fmla="*/ 1741 w 3135"/>
              <a:gd name="T109" fmla="*/ 879 h 2718"/>
              <a:gd name="T110" fmla="*/ 1741 w 3135"/>
              <a:gd name="T111" fmla="*/ 773 h 2718"/>
              <a:gd name="T112" fmla="*/ 1743 w 3135"/>
              <a:gd name="T113" fmla="*/ 668 h 2718"/>
              <a:gd name="T114" fmla="*/ 1745 w 3135"/>
              <a:gd name="T115" fmla="*/ 564 h 2718"/>
              <a:gd name="T116" fmla="*/ 1748 w 3135"/>
              <a:gd name="T117" fmla="*/ 460 h 2718"/>
              <a:gd name="T118" fmla="*/ 1752 w 3135"/>
              <a:gd name="T119" fmla="*/ 359 h 2718"/>
              <a:gd name="T120" fmla="*/ 1754 w 3135"/>
              <a:gd name="T121" fmla="*/ 258 h 2718"/>
              <a:gd name="T122" fmla="*/ 1756 w 3135"/>
              <a:gd name="T123" fmla="*/ 159 h 2718"/>
              <a:gd name="T124" fmla="*/ 1757 w 3135"/>
              <a:gd name="T125" fmla="*/ 58 h 27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35"/>
              <a:gd name="T190" fmla="*/ 0 h 2718"/>
              <a:gd name="T191" fmla="*/ 3135 w 3135"/>
              <a:gd name="T192" fmla="*/ 2718 h 27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35" h="2718">
                <a:moveTo>
                  <a:pt x="3089" y="30"/>
                </a:moveTo>
                <a:lnTo>
                  <a:pt x="3089" y="30"/>
                </a:lnTo>
                <a:lnTo>
                  <a:pt x="3087" y="28"/>
                </a:lnTo>
                <a:lnTo>
                  <a:pt x="3084" y="28"/>
                </a:lnTo>
                <a:lnTo>
                  <a:pt x="3081" y="26"/>
                </a:lnTo>
                <a:lnTo>
                  <a:pt x="3079" y="25"/>
                </a:lnTo>
                <a:lnTo>
                  <a:pt x="3078" y="23"/>
                </a:lnTo>
                <a:lnTo>
                  <a:pt x="3076" y="20"/>
                </a:lnTo>
                <a:lnTo>
                  <a:pt x="3075" y="18"/>
                </a:lnTo>
                <a:lnTo>
                  <a:pt x="3075" y="14"/>
                </a:lnTo>
                <a:lnTo>
                  <a:pt x="3075" y="12"/>
                </a:lnTo>
                <a:lnTo>
                  <a:pt x="3076" y="8"/>
                </a:lnTo>
                <a:lnTo>
                  <a:pt x="3078" y="6"/>
                </a:lnTo>
                <a:lnTo>
                  <a:pt x="3079" y="3"/>
                </a:lnTo>
                <a:lnTo>
                  <a:pt x="3081" y="2"/>
                </a:lnTo>
                <a:lnTo>
                  <a:pt x="3084" y="1"/>
                </a:lnTo>
                <a:lnTo>
                  <a:pt x="3087" y="0"/>
                </a:lnTo>
                <a:lnTo>
                  <a:pt x="3089" y="0"/>
                </a:lnTo>
                <a:lnTo>
                  <a:pt x="3093" y="0"/>
                </a:lnTo>
                <a:lnTo>
                  <a:pt x="3095" y="1"/>
                </a:lnTo>
                <a:lnTo>
                  <a:pt x="3098" y="2"/>
                </a:lnTo>
                <a:lnTo>
                  <a:pt x="3100" y="3"/>
                </a:lnTo>
                <a:lnTo>
                  <a:pt x="3103" y="6"/>
                </a:lnTo>
                <a:lnTo>
                  <a:pt x="3104" y="8"/>
                </a:lnTo>
                <a:lnTo>
                  <a:pt x="3105" y="12"/>
                </a:lnTo>
                <a:lnTo>
                  <a:pt x="3105" y="14"/>
                </a:lnTo>
                <a:lnTo>
                  <a:pt x="3105" y="18"/>
                </a:lnTo>
                <a:lnTo>
                  <a:pt x="3104" y="20"/>
                </a:lnTo>
                <a:lnTo>
                  <a:pt x="3103" y="23"/>
                </a:lnTo>
                <a:lnTo>
                  <a:pt x="3100" y="25"/>
                </a:lnTo>
                <a:lnTo>
                  <a:pt x="3098" y="26"/>
                </a:lnTo>
                <a:lnTo>
                  <a:pt x="3095" y="28"/>
                </a:lnTo>
                <a:lnTo>
                  <a:pt x="3093" y="28"/>
                </a:lnTo>
                <a:lnTo>
                  <a:pt x="3089" y="30"/>
                </a:lnTo>
                <a:close/>
                <a:moveTo>
                  <a:pt x="3030" y="30"/>
                </a:moveTo>
                <a:lnTo>
                  <a:pt x="3030" y="30"/>
                </a:lnTo>
                <a:lnTo>
                  <a:pt x="3027" y="28"/>
                </a:lnTo>
                <a:lnTo>
                  <a:pt x="3024" y="28"/>
                </a:lnTo>
                <a:lnTo>
                  <a:pt x="3021" y="26"/>
                </a:lnTo>
                <a:lnTo>
                  <a:pt x="3019" y="25"/>
                </a:lnTo>
                <a:lnTo>
                  <a:pt x="3018" y="23"/>
                </a:lnTo>
                <a:lnTo>
                  <a:pt x="3017" y="20"/>
                </a:lnTo>
                <a:lnTo>
                  <a:pt x="3015" y="18"/>
                </a:lnTo>
                <a:lnTo>
                  <a:pt x="3015" y="14"/>
                </a:lnTo>
                <a:lnTo>
                  <a:pt x="3015" y="12"/>
                </a:lnTo>
                <a:lnTo>
                  <a:pt x="3017" y="8"/>
                </a:lnTo>
                <a:lnTo>
                  <a:pt x="3018" y="6"/>
                </a:lnTo>
                <a:lnTo>
                  <a:pt x="3019" y="3"/>
                </a:lnTo>
                <a:lnTo>
                  <a:pt x="3021" y="2"/>
                </a:lnTo>
                <a:lnTo>
                  <a:pt x="3024" y="1"/>
                </a:lnTo>
                <a:lnTo>
                  <a:pt x="3027" y="0"/>
                </a:lnTo>
                <a:lnTo>
                  <a:pt x="3030" y="0"/>
                </a:lnTo>
                <a:lnTo>
                  <a:pt x="3033" y="0"/>
                </a:lnTo>
                <a:lnTo>
                  <a:pt x="3036" y="1"/>
                </a:lnTo>
                <a:lnTo>
                  <a:pt x="3038" y="2"/>
                </a:lnTo>
                <a:lnTo>
                  <a:pt x="3041" y="3"/>
                </a:lnTo>
                <a:lnTo>
                  <a:pt x="3043" y="6"/>
                </a:lnTo>
                <a:lnTo>
                  <a:pt x="3044" y="8"/>
                </a:lnTo>
                <a:lnTo>
                  <a:pt x="3045" y="12"/>
                </a:lnTo>
                <a:lnTo>
                  <a:pt x="3045" y="14"/>
                </a:lnTo>
                <a:lnTo>
                  <a:pt x="3045" y="18"/>
                </a:lnTo>
                <a:lnTo>
                  <a:pt x="3044" y="20"/>
                </a:lnTo>
                <a:lnTo>
                  <a:pt x="3043" y="23"/>
                </a:lnTo>
                <a:lnTo>
                  <a:pt x="3041" y="25"/>
                </a:lnTo>
                <a:lnTo>
                  <a:pt x="3038" y="26"/>
                </a:lnTo>
                <a:lnTo>
                  <a:pt x="3036" y="28"/>
                </a:lnTo>
                <a:lnTo>
                  <a:pt x="3033" y="28"/>
                </a:lnTo>
                <a:lnTo>
                  <a:pt x="3030" y="30"/>
                </a:lnTo>
                <a:close/>
                <a:moveTo>
                  <a:pt x="2970" y="30"/>
                </a:moveTo>
                <a:lnTo>
                  <a:pt x="2970" y="30"/>
                </a:lnTo>
                <a:lnTo>
                  <a:pt x="2968" y="28"/>
                </a:lnTo>
                <a:lnTo>
                  <a:pt x="2964" y="28"/>
                </a:lnTo>
                <a:lnTo>
                  <a:pt x="2962" y="26"/>
                </a:lnTo>
                <a:lnTo>
                  <a:pt x="2959" y="25"/>
                </a:lnTo>
                <a:lnTo>
                  <a:pt x="2958" y="23"/>
                </a:lnTo>
                <a:lnTo>
                  <a:pt x="2957" y="20"/>
                </a:lnTo>
                <a:lnTo>
                  <a:pt x="2956" y="18"/>
                </a:lnTo>
                <a:lnTo>
                  <a:pt x="2956" y="14"/>
                </a:lnTo>
                <a:lnTo>
                  <a:pt x="2956" y="12"/>
                </a:lnTo>
                <a:lnTo>
                  <a:pt x="2957" y="8"/>
                </a:lnTo>
                <a:lnTo>
                  <a:pt x="2958" y="6"/>
                </a:lnTo>
                <a:lnTo>
                  <a:pt x="2959" y="3"/>
                </a:lnTo>
                <a:lnTo>
                  <a:pt x="2962" y="2"/>
                </a:lnTo>
                <a:lnTo>
                  <a:pt x="2964" y="1"/>
                </a:lnTo>
                <a:lnTo>
                  <a:pt x="2968" y="0"/>
                </a:lnTo>
                <a:lnTo>
                  <a:pt x="2970" y="0"/>
                </a:lnTo>
                <a:lnTo>
                  <a:pt x="2974" y="0"/>
                </a:lnTo>
                <a:lnTo>
                  <a:pt x="2976" y="1"/>
                </a:lnTo>
                <a:lnTo>
                  <a:pt x="2978" y="2"/>
                </a:lnTo>
                <a:lnTo>
                  <a:pt x="2981" y="3"/>
                </a:lnTo>
                <a:lnTo>
                  <a:pt x="2983" y="6"/>
                </a:lnTo>
                <a:lnTo>
                  <a:pt x="2984" y="8"/>
                </a:lnTo>
                <a:lnTo>
                  <a:pt x="2984" y="12"/>
                </a:lnTo>
                <a:lnTo>
                  <a:pt x="2986" y="14"/>
                </a:lnTo>
                <a:lnTo>
                  <a:pt x="2984" y="18"/>
                </a:lnTo>
                <a:lnTo>
                  <a:pt x="2984" y="20"/>
                </a:lnTo>
                <a:lnTo>
                  <a:pt x="2983" y="23"/>
                </a:lnTo>
                <a:lnTo>
                  <a:pt x="2981" y="25"/>
                </a:lnTo>
                <a:lnTo>
                  <a:pt x="2978" y="26"/>
                </a:lnTo>
                <a:lnTo>
                  <a:pt x="2976" y="28"/>
                </a:lnTo>
                <a:lnTo>
                  <a:pt x="2974" y="28"/>
                </a:lnTo>
                <a:lnTo>
                  <a:pt x="2970" y="30"/>
                </a:lnTo>
                <a:close/>
                <a:moveTo>
                  <a:pt x="2910" y="30"/>
                </a:moveTo>
                <a:lnTo>
                  <a:pt x="2910" y="30"/>
                </a:lnTo>
                <a:lnTo>
                  <a:pt x="2908" y="28"/>
                </a:lnTo>
                <a:lnTo>
                  <a:pt x="2904" y="28"/>
                </a:lnTo>
                <a:lnTo>
                  <a:pt x="2902" y="26"/>
                </a:lnTo>
                <a:lnTo>
                  <a:pt x="2900" y="25"/>
                </a:lnTo>
                <a:lnTo>
                  <a:pt x="2898" y="23"/>
                </a:lnTo>
                <a:lnTo>
                  <a:pt x="2897" y="20"/>
                </a:lnTo>
                <a:lnTo>
                  <a:pt x="2896" y="18"/>
                </a:lnTo>
                <a:lnTo>
                  <a:pt x="2896" y="14"/>
                </a:lnTo>
                <a:lnTo>
                  <a:pt x="2896" y="12"/>
                </a:lnTo>
                <a:lnTo>
                  <a:pt x="2897" y="8"/>
                </a:lnTo>
                <a:lnTo>
                  <a:pt x="2898" y="6"/>
                </a:lnTo>
                <a:lnTo>
                  <a:pt x="2900" y="3"/>
                </a:lnTo>
                <a:lnTo>
                  <a:pt x="2902" y="2"/>
                </a:lnTo>
                <a:lnTo>
                  <a:pt x="2904" y="1"/>
                </a:lnTo>
                <a:lnTo>
                  <a:pt x="2908" y="0"/>
                </a:lnTo>
                <a:lnTo>
                  <a:pt x="2910" y="0"/>
                </a:lnTo>
                <a:lnTo>
                  <a:pt x="2914" y="0"/>
                </a:lnTo>
                <a:lnTo>
                  <a:pt x="2916" y="1"/>
                </a:lnTo>
                <a:lnTo>
                  <a:pt x="2919" y="2"/>
                </a:lnTo>
                <a:lnTo>
                  <a:pt x="2921" y="3"/>
                </a:lnTo>
                <a:lnTo>
                  <a:pt x="2923" y="6"/>
                </a:lnTo>
                <a:lnTo>
                  <a:pt x="2925" y="8"/>
                </a:lnTo>
                <a:lnTo>
                  <a:pt x="2925" y="12"/>
                </a:lnTo>
                <a:lnTo>
                  <a:pt x="2926" y="14"/>
                </a:lnTo>
                <a:lnTo>
                  <a:pt x="2925" y="18"/>
                </a:lnTo>
                <a:lnTo>
                  <a:pt x="2925" y="20"/>
                </a:lnTo>
                <a:lnTo>
                  <a:pt x="2923" y="23"/>
                </a:lnTo>
                <a:lnTo>
                  <a:pt x="2921" y="25"/>
                </a:lnTo>
                <a:lnTo>
                  <a:pt x="2919" y="26"/>
                </a:lnTo>
                <a:lnTo>
                  <a:pt x="2916" y="28"/>
                </a:lnTo>
                <a:lnTo>
                  <a:pt x="2914" y="28"/>
                </a:lnTo>
                <a:lnTo>
                  <a:pt x="2910" y="30"/>
                </a:lnTo>
                <a:close/>
                <a:moveTo>
                  <a:pt x="2851" y="30"/>
                </a:moveTo>
                <a:lnTo>
                  <a:pt x="2851" y="30"/>
                </a:lnTo>
                <a:lnTo>
                  <a:pt x="2848" y="28"/>
                </a:lnTo>
                <a:lnTo>
                  <a:pt x="2845" y="28"/>
                </a:lnTo>
                <a:lnTo>
                  <a:pt x="2842" y="26"/>
                </a:lnTo>
                <a:lnTo>
                  <a:pt x="2840" y="25"/>
                </a:lnTo>
                <a:lnTo>
                  <a:pt x="2839" y="23"/>
                </a:lnTo>
                <a:lnTo>
                  <a:pt x="2838" y="20"/>
                </a:lnTo>
                <a:lnTo>
                  <a:pt x="2836" y="18"/>
                </a:lnTo>
                <a:lnTo>
                  <a:pt x="2836" y="14"/>
                </a:lnTo>
                <a:lnTo>
                  <a:pt x="2836" y="12"/>
                </a:lnTo>
                <a:lnTo>
                  <a:pt x="2838" y="8"/>
                </a:lnTo>
                <a:lnTo>
                  <a:pt x="2839" y="6"/>
                </a:lnTo>
                <a:lnTo>
                  <a:pt x="2840" y="3"/>
                </a:lnTo>
                <a:lnTo>
                  <a:pt x="2842" y="2"/>
                </a:lnTo>
                <a:lnTo>
                  <a:pt x="2845" y="1"/>
                </a:lnTo>
                <a:lnTo>
                  <a:pt x="2848" y="0"/>
                </a:lnTo>
                <a:lnTo>
                  <a:pt x="2851" y="0"/>
                </a:lnTo>
                <a:lnTo>
                  <a:pt x="2854" y="0"/>
                </a:lnTo>
                <a:lnTo>
                  <a:pt x="2857" y="1"/>
                </a:lnTo>
                <a:lnTo>
                  <a:pt x="2859" y="2"/>
                </a:lnTo>
                <a:lnTo>
                  <a:pt x="2861" y="3"/>
                </a:lnTo>
                <a:lnTo>
                  <a:pt x="2864" y="6"/>
                </a:lnTo>
                <a:lnTo>
                  <a:pt x="2865" y="8"/>
                </a:lnTo>
                <a:lnTo>
                  <a:pt x="2865" y="12"/>
                </a:lnTo>
                <a:lnTo>
                  <a:pt x="2866" y="14"/>
                </a:lnTo>
                <a:lnTo>
                  <a:pt x="2865" y="18"/>
                </a:lnTo>
                <a:lnTo>
                  <a:pt x="2865" y="20"/>
                </a:lnTo>
                <a:lnTo>
                  <a:pt x="2864" y="23"/>
                </a:lnTo>
                <a:lnTo>
                  <a:pt x="2861" y="25"/>
                </a:lnTo>
                <a:lnTo>
                  <a:pt x="2859" y="26"/>
                </a:lnTo>
                <a:lnTo>
                  <a:pt x="2857" y="28"/>
                </a:lnTo>
                <a:lnTo>
                  <a:pt x="2854" y="28"/>
                </a:lnTo>
                <a:lnTo>
                  <a:pt x="2851" y="30"/>
                </a:lnTo>
                <a:close/>
                <a:moveTo>
                  <a:pt x="2791" y="30"/>
                </a:moveTo>
                <a:lnTo>
                  <a:pt x="2791" y="30"/>
                </a:lnTo>
                <a:lnTo>
                  <a:pt x="2789" y="28"/>
                </a:lnTo>
                <a:lnTo>
                  <a:pt x="2785" y="28"/>
                </a:lnTo>
                <a:lnTo>
                  <a:pt x="2783" y="26"/>
                </a:lnTo>
                <a:lnTo>
                  <a:pt x="2780" y="25"/>
                </a:lnTo>
                <a:lnTo>
                  <a:pt x="2779" y="23"/>
                </a:lnTo>
                <a:lnTo>
                  <a:pt x="2778" y="20"/>
                </a:lnTo>
                <a:lnTo>
                  <a:pt x="2777" y="18"/>
                </a:lnTo>
                <a:lnTo>
                  <a:pt x="2777" y="14"/>
                </a:lnTo>
                <a:lnTo>
                  <a:pt x="2777" y="12"/>
                </a:lnTo>
                <a:lnTo>
                  <a:pt x="2778" y="8"/>
                </a:lnTo>
                <a:lnTo>
                  <a:pt x="2779" y="6"/>
                </a:lnTo>
                <a:lnTo>
                  <a:pt x="2780" y="3"/>
                </a:lnTo>
                <a:lnTo>
                  <a:pt x="2783" y="2"/>
                </a:lnTo>
                <a:lnTo>
                  <a:pt x="2785" y="1"/>
                </a:lnTo>
                <a:lnTo>
                  <a:pt x="2789" y="0"/>
                </a:lnTo>
                <a:lnTo>
                  <a:pt x="2791" y="0"/>
                </a:lnTo>
                <a:lnTo>
                  <a:pt x="2795" y="0"/>
                </a:lnTo>
                <a:lnTo>
                  <a:pt x="2797" y="1"/>
                </a:lnTo>
                <a:lnTo>
                  <a:pt x="2799" y="2"/>
                </a:lnTo>
                <a:lnTo>
                  <a:pt x="2802" y="3"/>
                </a:lnTo>
                <a:lnTo>
                  <a:pt x="2804" y="6"/>
                </a:lnTo>
                <a:lnTo>
                  <a:pt x="2805" y="8"/>
                </a:lnTo>
                <a:lnTo>
                  <a:pt x="2805" y="12"/>
                </a:lnTo>
                <a:lnTo>
                  <a:pt x="2806" y="14"/>
                </a:lnTo>
                <a:lnTo>
                  <a:pt x="2805" y="18"/>
                </a:lnTo>
                <a:lnTo>
                  <a:pt x="2805" y="20"/>
                </a:lnTo>
                <a:lnTo>
                  <a:pt x="2804" y="23"/>
                </a:lnTo>
                <a:lnTo>
                  <a:pt x="2802" y="25"/>
                </a:lnTo>
                <a:lnTo>
                  <a:pt x="2799" y="26"/>
                </a:lnTo>
                <a:lnTo>
                  <a:pt x="2797" y="28"/>
                </a:lnTo>
                <a:lnTo>
                  <a:pt x="2795" y="28"/>
                </a:lnTo>
                <a:lnTo>
                  <a:pt x="2791" y="30"/>
                </a:lnTo>
                <a:close/>
                <a:moveTo>
                  <a:pt x="2731" y="30"/>
                </a:moveTo>
                <a:lnTo>
                  <a:pt x="2731" y="30"/>
                </a:lnTo>
                <a:lnTo>
                  <a:pt x="2729" y="28"/>
                </a:lnTo>
                <a:lnTo>
                  <a:pt x="2725" y="28"/>
                </a:lnTo>
                <a:lnTo>
                  <a:pt x="2723" y="26"/>
                </a:lnTo>
                <a:lnTo>
                  <a:pt x="2720" y="25"/>
                </a:lnTo>
                <a:lnTo>
                  <a:pt x="2719" y="23"/>
                </a:lnTo>
                <a:lnTo>
                  <a:pt x="2718" y="20"/>
                </a:lnTo>
                <a:lnTo>
                  <a:pt x="2717" y="18"/>
                </a:lnTo>
                <a:lnTo>
                  <a:pt x="2717" y="14"/>
                </a:lnTo>
                <a:lnTo>
                  <a:pt x="2717" y="12"/>
                </a:lnTo>
                <a:lnTo>
                  <a:pt x="2718" y="8"/>
                </a:lnTo>
                <a:lnTo>
                  <a:pt x="2719" y="6"/>
                </a:lnTo>
                <a:lnTo>
                  <a:pt x="2720" y="3"/>
                </a:lnTo>
                <a:lnTo>
                  <a:pt x="2723" y="2"/>
                </a:lnTo>
                <a:lnTo>
                  <a:pt x="2725" y="1"/>
                </a:lnTo>
                <a:lnTo>
                  <a:pt x="2729" y="0"/>
                </a:lnTo>
                <a:lnTo>
                  <a:pt x="2731" y="0"/>
                </a:lnTo>
                <a:lnTo>
                  <a:pt x="2735" y="0"/>
                </a:lnTo>
                <a:lnTo>
                  <a:pt x="2737" y="1"/>
                </a:lnTo>
                <a:lnTo>
                  <a:pt x="2740" y="2"/>
                </a:lnTo>
                <a:lnTo>
                  <a:pt x="2742" y="3"/>
                </a:lnTo>
                <a:lnTo>
                  <a:pt x="2744" y="6"/>
                </a:lnTo>
                <a:lnTo>
                  <a:pt x="2746" y="8"/>
                </a:lnTo>
                <a:lnTo>
                  <a:pt x="2746" y="12"/>
                </a:lnTo>
                <a:lnTo>
                  <a:pt x="2747" y="14"/>
                </a:lnTo>
                <a:lnTo>
                  <a:pt x="2746" y="18"/>
                </a:lnTo>
                <a:lnTo>
                  <a:pt x="2746" y="20"/>
                </a:lnTo>
                <a:lnTo>
                  <a:pt x="2744" y="23"/>
                </a:lnTo>
                <a:lnTo>
                  <a:pt x="2742" y="25"/>
                </a:lnTo>
                <a:lnTo>
                  <a:pt x="2740" y="26"/>
                </a:lnTo>
                <a:lnTo>
                  <a:pt x="2737" y="28"/>
                </a:lnTo>
                <a:lnTo>
                  <a:pt x="2735" y="28"/>
                </a:lnTo>
                <a:lnTo>
                  <a:pt x="2731" y="30"/>
                </a:lnTo>
                <a:close/>
                <a:moveTo>
                  <a:pt x="2672" y="30"/>
                </a:moveTo>
                <a:lnTo>
                  <a:pt x="2672" y="30"/>
                </a:lnTo>
                <a:lnTo>
                  <a:pt x="2669" y="28"/>
                </a:lnTo>
                <a:lnTo>
                  <a:pt x="2666" y="28"/>
                </a:lnTo>
                <a:lnTo>
                  <a:pt x="2663" y="26"/>
                </a:lnTo>
                <a:lnTo>
                  <a:pt x="2661" y="25"/>
                </a:lnTo>
                <a:lnTo>
                  <a:pt x="2660" y="23"/>
                </a:lnTo>
                <a:lnTo>
                  <a:pt x="2658" y="20"/>
                </a:lnTo>
                <a:lnTo>
                  <a:pt x="2657" y="18"/>
                </a:lnTo>
                <a:lnTo>
                  <a:pt x="2657" y="14"/>
                </a:lnTo>
                <a:lnTo>
                  <a:pt x="2657" y="12"/>
                </a:lnTo>
                <a:lnTo>
                  <a:pt x="2658" y="8"/>
                </a:lnTo>
                <a:lnTo>
                  <a:pt x="2660" y="6"/>
                </a:lnTo>
                <a:lnTo>
                  <a:pt x="2661" y="3"/>
                </a:lnTo>
                <a:lnTo>
                  <a:pt x="2663" y="2"/>
                </a:lnTo>
                <a:lnTo>
                  <a:pt x="2666" y="1"/>
                </a:lnTo>
                <a:lnTo>
                  <a:pt x="2669" y="0"/>
                </a:lnTo>
                <a:lnTo>
                  <a:pt x="2672" y="0"/>
                </a:lnTo>
                <a:lnTo>
                  <a:pt x="2675" y="0"/>
                </a:lnTo>
                <a:lnTo>
                  <a:pt x="2678" y="1"/>
                </a:lnTo>
                <a:lnTo>
                  <a:pt x="2680" y="2"/>
                </a:lnTo>
                <a:lnTo>
                  <a:pt x="2682" y="3"/>
                </a:lnTo>
                <a:lnTo>
                  <a:pt x="2683" y="6"/>
                </a:lnTo>
                <a:lnTo>
                  <a:pt x="2686" y="8"/>
                </a:lnTo>
                <a:lnTo>
                  <a:pt x="2686" y="12"/>
                </a:lnTo>
                <a:lnTo>
                  <a:pt x="2687" y="14"/>
                </a:lnTo>
                <a:lnTo>
                  <a:pt x="2686" y="18"/>
                </a:lnTo>
                <a:lnTo>
                  <a:pt x="2686" y="20"/>
                </a:lnTo>
                <a:lnTo>
                  <a:pt x="2683" y="23"/>
                </a:lnTo>
                <a:lnTo>
                  <a:pt x="2682" y="25"/>
                </a:lnTo>
                <a:lnTo>
                  <a:pt x="2680" y="26"/>
                </a:lnTo>
                <a:lnTo>
                  <a:pt x="2678" y="28"/>
                </a:lnTo>
                <a:lnTo>
                  <a:pt x="2675" y="28"/>
                </a:lnTo>
                <a:lnTo>
                  <a:pt x="2672" y="30"/>
                </a:lnTo>
                <a:close/>
                <a:moveTo>
                  <a:pt x="2612" y="30"/>
                </a:moveTo>
                <a:lnTo>
                  <a:pt x="2612" y="30"/>
                </a:lnTo>
                <a:lnTo>
                  <a:pt x="2609" y="28"/>
                </a:lnTo>
                <a:lnTo>
                  <a:pt x="2606" y="28"/>
                </a:lnTo>
                <a:lnTo>
                  <a:pt x="2603" y="26"/>
                </a:lnTo>
                <a:lnTo>
                  <a:pt x="2601" y="25"/>
                </a:lnTo>
                <a:lnTo>
                  <a:pt x="2600" y="23"/>
                </a:lnTo>
                <a:lnTo>
                  <a:pt x="2599" y="20"/>
                </a:lnTo>
                <a:lnTo>
                  <a:pt x="2597" y="18"/>
                </a:lnTo>
                <a:lnTo>
                  <a:pt x="2597" y="14"/>
                </a:lnTo>
                <a:lnTo>
                  <a:pt x="2597" y="12"/>
                </a:lnTo>
                <a:lnTo>
                  <a:pt x="2599" y="8"/>
                </a:lnTo>
                <a:lnTo>
                  <a:pt x="2600" y="6"/>
                </a:lnTo>
                <a:lnTo>
                  <a:pt x="2601" y="3"/>
                </a:lnTo>
                <a:lnTo>
                  <a:pt x="2603" y="2"/>
                </a:lnTo>
                <a:lnTo>
                  <a:pt x="2606" y="1"/>
                </a:lnTo>
                <a:lnTo>
                  <a:pt x="2609" y="0"/>
                </a:lnTo>
                <a:lnTo>
                  <a:pt x="2612" y="0"/>
                </a:lnTo>
                <a:lnTo>
                  <a:pt x="2615" y="0"/>
                </a:lnTo>
                <a:lnTo>
                  <a:pt x="2618" y="1"/>
                </a:lnTo>
                <a:lnTo>
                  <a:pt x="2620" y="2"/>
                </a:lnTo>
                <a:lnTo>
                  <a:pt x="2623" y="3"/>
                </a:lnTo>
                <a:lnTo>
                  <a:pt x="2624" y="6"/>
                </a:lnTo>
                <a:lnTo>
                  <a:pt x="2626" y="8"/>
                </a:lnTo>
                <a:lnTo>
                  <a:pt x="2626" y="12"/>
                </a:lnTo>
                <a:lnTo>
                  <a:pt x="2627" y="14"/>
                </a:lnTo>
                <a:lnTo>
                  <a:pt x="2626" y="18"/>
                </a:lnTo>
                <a:lnTo>
                  <a:pt x="2626" y="20"/>
                </a:lnTo>
                <a:lnTo>
                  <a:pt x="2624" y="23"/>
                </a:lnTo>
                <a:lnTo>
                  <a:pt x="2623" y="25"/>
                </a:lnTo>
                <a:lnTo>
                  <a:pt x="2620" y="26"/>
                </a:lnTo>
                <a:lnTo>
                  <a:pt x="2618" y="28"/>
                </a:lnTo>
                <a:lnTo>
                  <a:pt x="2615" y="28"/>
                </a:lnTo>
                <a:lnTo>
                  <a:pt x="2612" y="30"/>
                </a:lnTo>
                <a:close/>
                <a:moveTo>
                  <a:pt x="2552" y="30"/>
                </a:moveTo>
                <a:lnTo>
                  <a:pt x="2552" y="30"/>
                </a:lnTo>
                <a:lnTo>
                  <a:pt x="2550" y="28"/>
                </a:lnTo>
                <a:lnTo>
                  <a:pt x="2546" y="28"/>
                </a:lnTo>
                <a:lnTo>
                  <a:pt x="2544" y="26"/>
                </a:lnTo>
                <a:lnTo>
                  <a:pt x="2541" y="25"/>
                </a:lnTo>
                <a:lnTo>
                  <a:pt x="2540" y="23"/>
                </a:lnTo>
                <a:lnTo>
                  <a:pt x="2539" y="20"/>
                </a:lnTo>
                <a:lnTo>
                  <a:pt x="2538" y="18"/>
                </a:lnTo>
                <a:lnTo>
                  <a:pt x="2538" y="14"/>
                </a:lnTo>
                <a:lnTo>
                  <a:pt x="2538" y="12"/>
                </a:lnTo>
                <a:lnTo>
                  <a:pt x="2539" y="8"/>
                </a:lnTo>
                <a:lnTo>
                  <a:pt x="2540" y="6"/>
                </a:lnTo>
                <a:lnTo>
                  <a:pt x="2541" y="3"/>
                </a:lnTo>
                <a:lnTo>
                  <a:pt x="2544" y="2"/>
                </a:lnTo>
                <a:lnTo>
                  <a:pt x="2546" y="1"/>
                </a:lnTo>
                <a:lnTo>
                  <a:pt x="2550" y="0"/>
                </a:lnTo>
                <a:lnTo>
                  <a:pt x="2552" y="0"/>
                </a:lnTo>
                <a:lnTo>
                  <a:pt x="2556" y="0"/>
                </a:lnTo>
                <a:lnTo>
                  <a:pt x="2558" y="1"/>
                </a:lnTo>
                <a:lnTo>
                  <a:pt x="2560" y="2"/>
                </a:lnTo>
                <a:lnTo>
                  <a:pt x="2563" y="3"/>
                </a:lnTo>
                <a:lnTo>
                  <a:pt x="2564" y="6"/>
                </a:lnTo>
                <a:lnTo>
                  <a:pt x="2566" y="8"/>
                </a:lnTo>
                <a:lnTo>
                  <a:pt x="2566" y="12"/>
                </a:lnTo>
                <a:lnTo>
                  <a:pt x="2568" y="14"/>
                </a:lnTo>
                <a:lnTo>
                  <a:pt x="2566" y="18"/>
                </a:lnTo>
                <a:lnTo>
                  <a:pt x="2566" y="20"/>
                </a:lnTo>
                <a:lnTo>
                  <a:pt x="2564" y="23"/>
                </a:lnTo>
                <a:lnTo>
                  <a:pt x="2563" y="25"/>
                </a:lnTo>
                <a:lnTo>
                  <a:pt x="2560" y="26"/>
                </a:lnTo>
                <a:lnTo>
                  <a:pt x="2558" y="28"/>
                </a:lnTo>
                <a:lnTo>
                  <a:pt x="2556" y="28"/>
                </a:lnTo>
                <a:lnTo>
                  <a:pt x="2552" y="30"/>
                </a:lnTo>
                <a:close/>
                <a:moveTo>
                  <a:pt x="2492" y="30"/>
                </a:moveTo>
                <a:lnTo>
                  <a:pt x="2492" y="30"/>
                </a:lnTo>
                <a:lnTo>
                  <a:pt x="2489" y="28"/>
                </a:lnTo>
                <a:lnTo>
                  <a:pt x="2486" y="28"/>
                </a:lnTo>
                <a:lnTo>
                  <a:pt x="2484" y="26"/>
                </a:lnTo>
                <a:lnTo>
                  <a:pt x="2482" y="25"/>
                </a:lnTo>
                <a:lnTo>
                  <a:pt x="2480" y="23"/>
                </a:lnTo>
                <a:lnTo>
                  <a:pt x="2478" y="20"/>
                </a:lnTo>
                <a:lnTo>
                  <a:pt x="2478" y="18"/>
                </a:lnTo>
                <a:lnTo>
                  <a:pt x="2478" y="14"/>
                </a:lnTo>
                <a:lnTo>
                  <a:pt x="2478" y="12"/>
                </a:lnTo>
                <a:lnTo>
                  <a:pt x="2478" y="8"/>
                </a:lnTo>
                <a:lnTo>
                  <a:pt x="2480" y="6"/>
                </a:lnTo>
                <a:lnTo>
                  <a:pt x="2482" y="3"/>
                </a:lnTo>
                <a:lnTo>
                  <a:pt x="2484" y="2"/>
                </a:lnTo>
                <a:lnTo>
                  <a:pt x="2486" y="1"/>
                </a:lnTo>
                <a:lnTo>
                  <a:pt x="2489" y="0"/>
                </a:lnTo>
                <a:lnTo>
                  <a:pt x="2492" y="0"/>
                </a:lnTo>
                <a:lnTo>
                  <a:pt x="2496" y="0"/>
                </a:lnTo>
                <a:lnTo>
                  <a:pt x="2498" y="1"/>
                </a:lnTo>
                <a:lnTo>
                  <a:pt x="2501" y="2"/>
                </a:lnTo>
                <a:lnTo>
                  <a:pt x="2503" y="3"/>
                </a:lnTo>
                <a:lnTo>
                  <a:pt x="2504" y="6"/>
                </a:lnTo>
                <a:lnTo>
                  <a:pt x="2507" y="8"/>
                </a:lnTo>
                <a:lnTo>
                  <a:pt x="2507" y="12"/>
                </a:lnTo>
                <a:lnTo>
                  <a:pt x="2508" y="14"/>
                </a:lnTo>
                <a:lnTo>
                  <a:pt x="2507" y="18"/>
                </a:lnTo>
                <a:lnTo>
                  <a:pt x="2507" y="20"/>
                </a:lnTo>
                <a:lnTo>
                  <a:pt x="2504" y="23"/>
                </a:lnTo>
                <a:lnTo>
                  <a:pt x="2503" y="25"/>
                </a:lnTo>
                <a:lnTo>
                  <a:pt x="2501" y="26"/>
                </a:lnTo>
                <a:lnTo>
                  <a:pt x="2498" y="28"/>
                </a:lnTo>
                <a:lnTo>
                  <a:pt x="2496" y="28"/>
                </a:lnTo>
                <a:lnTo>
                  <a:pt x="2492" y="30"/>
                </a:lnTo>
                <a:close/>
                <a:moveTo>
                  <a:pt x="2433" y="30"/>
                </a:moveTo>
                <a:lnTo>
                  <a:pt x="2433" y="30"/>
                </a:lnTo>
                <a:lnTo>
                  <a:pt x="2429" y="28"/>
                </a:lnTo>
                <a:lnTo>
                  <a:pt x="2427" y="28"/>
                </a:lnTo>
                <a:lnTo>
                  <a:pt x="2424" y="26"/>
                </a:lnTo>
                <a:lnTo>
                  <a:pt x="2422" y="25"/>
                </a:lnTo>
                <a:lnTo>
                  <a:pt x="2421" y="23"/>
                </a:lnTo>
                <a:lnTo>
                  <a:pt x="2418" y="20"/>
                </a:lnTo>
                <a:lnTo>
                  <a:pt x="2418" y="18"/>
                </a:lnTo>
                <a:lnTo>
                  <a:pt x="2417" y="14"/>
                </a:lnTo>
                <a:lnTo>
                  <a:pt x="2418" y="12"/>
                </a:lnTo>
                <a:lnTo>
                  <a:pt x="2418" y="8"/>
                </a:lnTo>
                <a:lnTo>
                  <a:pt x="2421" y="6"/>
                </a:lnTo>
                <a:lnTo>
                  <a:pt x="2422" y="3"/>
                </a:lnTo>
                <a:lnTo>
                  <a:pt x="2424" y="2"/>
                </a:lnTo>
                <a:lnTo>
                  <a:pt x="2427" y="1"/>
                </a:lnTo>
                <a:lnTo>
                  <a:pt x="2429" y="0"/>
                </a:lnTo>
                <a:lnTo>
                  <a:pt x="2433" y="0"/>
                </a:lnTo>
                <a:lnTo>
                  <a:pt x="2436" y="0"/>
                </a:lnTo>
                <a:lnTo>
                  <a:pt x="2439" y="1"/>
                </a:lnTo>
                <a:lnTo>
                  <a:pt x="2441" y="2"/>
                </a:lnTo>
                <a:lnTo>
                  <a:pt x="2443" y="3"/>
                </a:lnTo>
                <a:lnTo>
                  <a:pt x="2445" y="6"/>
                </a:lnTo>
                <a:lnTo>
                  <a:pt x="2447" y="8"/>
                </a:lnTo>
                <a:lnTo>
                  <a:pt x="2447" y="12"/>
                </a:lnTo>
                <a:lnTo>
                  <a:pt x="2448" y="14"/>
                </a:lnTo>
                <a:lnTo>
                  <a:pt x="2447" y="18"/>
                </a:lnTo>
                <a:lnTo>
                  <a:pt x="2447" y="20"/>
                </a:lnTo>
                <a:lnTo>
                  <a:pt x="2445" y="23"/>
                </a:lnTo>
                <a:lnTo>
                  <a:pt x="2443" y="25"/>
                </a:lnTo>
                <a:lnTo>
                  <a:pt x="2441" y="26"/>
                </a:lnTo>
                <a:lnTo>
                  <a:pt x="2439" y="28"/>
                </a:lnTo>
                <a:lnTo>
                  <a:pt x="2436" y="28"/>
                </a:lnTo>
                <a:lnTo>
                  <a:pt x="2433" y="30"/>
                </a:lnTo>
                <a:close/>
                <a:moveTo>
                  <a:pt x="2373" y="30"/>
                </a:moveTo>
                <a:lnTo>
                  <a:pt x="2373" y="30"/>
                </a:lnTo>
                <a:lnTo>
                  <a:pt x="2369" y="28"/>
                </a:lnTo>
                <a:lnTo>
                  <a:pt x="2367" y="28"/>
                </a:lnTo>
                <a:lnTo>
                  <a:pt x="2365" y="26"/>
                </a:lnTo>
                <a:lnTo>
                  <a:pt x="2362" y="25"/>
                </a:lnTo>
                <a:lnTo>
                  <a:pt x="2361" y="23"/>
                </a:lnTo>
                <a:lnTo>
                  <a:pt x="2359" y="20"/>
                </a:lnTo>
                <a:lnTo>
                  <a:pt x="2359" y="18"/>
                </a:lnTo>
                <a:lnTo>
                  <a:pt x="2357" y="14"/>
                </a:lnTo>
                <a:lnTo>
                  <a:pt x="2359" y="12"/>
                </a:lnTo>
                <a:lnTo>
                  <a:pt x="2359" y="8"/>
                </a:lnTo>
                <a:lnTo>
                  <a:pt x="2361" y="6"/>
                </a:lnTo>
                <a:lnTo>
                  <a:pt x="2362" y="3"/>
                </a:lnTo>
                <a:lnTo>
                  <a:pt x="2365" y="2"/>
                </a:lnTo>
                <a:lnTo>
                  <a:pt x="2367" y="1"/>
                </a:lnTo>
                <a:lnTo>
                  <a:pt x="2369" y="0"/>
                </a:lnTo>
                <a:lnTo>
                  <a:pt x="2373" y="0"/>
                </a:lnTo>
                <a:lnTo>
                  <a:pt x="2375" y="0"/>
                </a:lnTo>
                <a:lnTo>
                  <a:pt x="2379" y="1"/>
                </a:lnTo>
                <a:lnTo>
                  <a:pt x="2381" y="2"/>
                </a:lnTo>
                <a:lnTo>
                  <a:pt x="2384" y="3"/>
                </a:lnTo>
                <a:lnTo>
                  <a:pt x="2385" y="6"/>
                </a:lnTo>
                <a:lnTo>
                  <a:pt x="2386" y="8"/>
                </a:lnTo>
                <a:lnTo>
                  <a:pt x="2387" y="12"/>
                </a:lnTo>
                <a:lnTo>
                  <a:pt x="2387" y="14"/>
                </a:lnTo>
                <a:lnTo>
                  <a:pt x="2387" y="18"/>
                </a:lnTo>
                <a:lnTo>
                  <a:pt x="2386" y="20"/>
                </a:lnTo>
                <a:lnTo>
                  <a:pt x="2385" y="23"/>
                </a:lnTo>
                <a:lnTo>
                  <a:pt x="2384" y="25"/>
                </a:lnTo>
                <a:lnTo>
                  <a:pt x="2381" y="26"/>
                </a:lnTo>
                <a:lnTo>
                  <a:pt x="2379" y="28"/>
                </a:lnTo>
                <a:lnTo>
                  <a:pt x="2375" y="28"/>
                </a:lnTo>
                <a:lnTo>
                  <a:pt x="2373" y="30"/>
                </a:lnTo>
                <a:close/>
                <a:moveTo>
                  <a:pt x="2313" y="30"/>
                </a:moveTo>
                <a:lnTo>
                  <a:pt x="2313" y="30"/>
                </a:lnTo>
                <a:lnTo>
                  <a:pt x="2310" y="28"/>
                </a:lnTo>
                <a:lnTo>
                  <a:pt x="2307" y="28"/>
                </a:lnTo>
                <a:lnTo>
                  <a:pt x="2305" y="26"/>
                </a:lnTo>
                <a:lnTo>
                  <a:pt x="2303" y="25"/>
                </a:lnTo>
                <a:lnTo>
                  <a:pt x="2301" y="23"/>
                </a:lnTo>
                <a:lnTo>
                  <a:pt x="2299" y="20"/>
                </a:lnTo>
                <a:lnTo>
                  <a:pt x="2299" y="18"/>
                </a:lnTo>
                <a:lnTo>
                  <a:pt x="2298" y="14"/>
                </a:lnTo>
                <a:lnTo>
                  <a:pt x="2299" y="12"/>
                </a:lnTo>
                <a:lnTo>
                  <a:pt x="2299" y="8"/>
                </a:lnTo>
                <a:lnTo>
                  <a:pt x="2301" y="6"/>
                </a:lnTo>
                <a:lnTo>
                  <a:pt x="2303" y="3"/>
                </a:lnTo>
                <a:lnTo>
                  <a:pt x="2305" y="2"/>
                </a:lnTo>
                <a:lnTo>
                  <a:pt x="2307" y="1"/>
                </a:lnTo>
                <a:lnTo>
                  <a:pt x="2310" y="0"/>
                </a:lnTo>
                <a:lnTo>
                  <a:pt x="2313" y="0"/>
                </a:lnTo>
                <a:lnTo>
                  <a:pt x="2316" y="0"/>
                </a:lnTo>
                <a:lnTo>
                  <a:pt x="2319" y="1"/>
                </a:lnTo>
                <a:lnTo>
                  <a:pt x="2322" y="2"/>
                </a:lnTo>
                <a:lnTo>
                  <a:pt x="2324" y="3"/>
                </a:lnTo>
                <a:lnTo>
                  <a:pt x="2325" y="6"/>
                </a:lnTo>
                <a:lnTo>
                  <a:pt x="2326" y="8"/>
                </a:lnTo>
                <a:lnTo>
                  <a:pt x="2328" y="12"/>
                </a:lnTo>
                <a:lnTo>
                  <a:pt x="2328" y="14"/>
                </a:lnTo>
                <a:lnTo>
                  <a:pt x="2328" y="18"/>
                </a:lnTo>
                <a:lnTo>
                  <a:pt x="2326" y="20"/>
                </a:lnTo>
                <a:lnTo>
                  <a:pt x="2325" y="23"/>
                </a:lnTo>
                <a:lnTo>
                  <a:pt x="2324" y="25"/>
                </a:lnTo>
                <a:lnTo>
                  <a:pt x="2322" y="26"/>
                </a:lnTo>
                <a:lnTo>
                  <a:pt x="2319" y="28"/>
                </a:lnTo>
                <a:lnTo>
                  <a:pt x="2316" y="28"/>
                </a:lnTo>
                <a:lnTo>
                  <a:pt x="2313" y="30"/>
                </a:lnTo>
                <a:close/>
                <a:moveTo>
                  <a:pt x="2254" y="30"/>
                </a:moveTo>
                <a:lnTo>
                  <a:pt x="2254" y="30"/>
                </a:lnTo>
                <a:lnTo>
                  <a:pt x="2250" y="28"/>
                </a:lnTo>
                <a:lnTo>
                  <a:pt x="2248" y="28"/>
                </a:lnTo>
                <a:lnTo>
                  <a:pt x="2245" y="26"/>
                </a:lnTo>
                <a:lnTo>
                  <a:pt x="2243" y="25"/>
                </a:lnTo>
                <a:lnTo>
                  <a:pt x="2242" y="23"/>
                </a:lnTo>
                <a:lnTo>
                  <a:pt x="2239" y="20"/>
                </a:lnTo>
                <a:lnTo>
                  <a:pt x="2239" y="18"/>
                </a:lnTo>
                <a:lnTo>
                  <a:pt x="2238" y="14"/>
                </a:lnTo>
                <a:lnTo>
                  <a:pt x="2239" y="12"/>
                </a:lnTo>
                <a:lnTo>
                  <a:pt x="2239" y="8"/>
                </a:lnTo>
                <a:lnTo>
                  <a:pt x="2242" y="6"/>
                </a:lnTo>
                <a:lnTo>
                  <a:pt x="2243" y="3"/>
                </a:lnTo>
                <a:lnTo>
                  <a:pt x="2245" y="2"/>
                </a:lnTo>
                <a:lnTo>
                  <a:pt x="2248" y="1"/>
                </a:lnTo>
                <a:lnTo>
                  <a:pt x="2250" y="0"/>
                </a:lnTo>
                <a:lnTo>
                  <a:pt x="2254" y="0"/>
                </a:lnTo>
                <a:lnTo>
                  <a:pt x="2256" y="0"/>
                </a:lnTo>
                <a:lnTo>
                  <a:pt x="2260" y="1"/>
                </a:lnTo>
                <a:lnTo>
                  <a:pt x="2262" y="2"/>
                </a:lnTo>
                <a:lnTo>
                  <a:pt x="2264" y="3"/>
                </a:lnTo>
                <a:lnTo>
                  <a:pt x="2266" y="6"/>
                </a:lnTo>
                <a:lnTo>
                  <a:pt x="2267" y="8"/>
                </a:lnTo>
                <a:lnTo>
                  <a:pt x="2268" y="12"/>
                </a:lnTo>
                <a:lnTo>
                  <a:pt x="2268" y="14"/>
                </a:lnTo>
                <a:lnTo>
                  <a:pt x="2268" y="18"/>
                </a:lnTo>
                <a:lnTo>
                  <a:pt x="2267" y="20"/>
                </a:lnTo>
                <a:lnTo>
                  <a:pt x="2266" y="23"/>
                </a:lnTo>
                <a:lnTo>
                  <a:pt x="2264" y="25"/>
                </a:lnTo>
                <a:lnTo>
                  <a:pt x="2262" y="26"/>
                </a:lnTo>
                <a:lnTo>
                  <a:pt x="2260" y="28"/>
                </a:lnTo>
                <a:lnTo>
                  <a:pt x="2256" y="28"/>
                </a:lnTo>
                <a:lnTo>
                  <a:pt x="2254" y="30"/>
                </a:lnTo>
                <a:close/>
                <a:moveTo>
                  <a:pt x="2194" y="30"/>
                </a:moveTo>
                <a:lnTo>
                  <a:pt x="2194" y="30"/>
                </a:lnTo>
                <a:lnTo>
                  <a:pt x="2190" y="28"/>
                </a:lnTo>
                <a:lnTo>
                  <a:pt x="2188" y="28"/>
                </a:lnTo>
                <a:lnTo>
                  <a:pt x="2186" y="26"/>
                </a:lnTo>
                <a:lnTo>
                  <a:pt x="2183" y="25"/>
                </a:lnTo>
                <a:lnTo>
                  <a:pt x="2182" y="23"/>
                </a:lnTo>
                <a:lnTo>
                  <a:pt x="2180" y="20"/>
                </a:lnTo>
                <a:lnTo>
                  <a:pt x="2180" y="18"/>
                </a:lnTo>
                <a:lnTo>
                  <a:pt x="2178" y="14"/>
                </a:lnTo>
                <a:lnTo>
                  <a:pt x="2180" y="12"/>
                </a:lnTo>
                <a:lnTo>
                  <a:pt x="2180" y="8"/>
                </a:lnTo>
                <a:lnTo>
                  <a:pt x="2182" y="6"/>
                </a:lnTo>
                <a:lnTo>
                  <a:pt x="2183" y="3"/>
                </a:lnTo>
                <a:lnTo>
                  <a:pt x="2186" y="2"/>
                </a:lnTo>
                <a:lnTo>
                  <a:pt x="2188" y="1"/>
                </a:lnTo>
                <a:lnTo>
                  <a:pt x="2190" y="0"/>
                </a:lnTo>
                <a:lnTo>
                  <a:pt x="2194" y="0"/>
                </a:lnTo>
                <a:lnTo>
                  <a:pt x="2196" y="0"/>
                </a:lnTo>
                <a:lnTo>
                  <a:pt x="2200" y="1"/>
                </a:lnTo>
                <a:lnTo>
                  <a:pt x="2202" y="2"/>
                </a:lnTo>
                <a:lnTo>
                  <a:pt x="2205" y="3"/>
                </a:lnTo>
                <a:lnTo>
                  <a:pt x="2206" y="6"/>
                </a:lnTo>
                <a:lnTo>
                  <a:pt x="2207" y="8"/>
                </a:lnTo>
                <a:lnTo>
                  <a:pt x="2208" y="12"/>
                </a:lnTo>
                <a:lnTo>
                  <a:pt x="2208" y="14"/>
                </a:lnTo>
                <a:lnTo>
                  <a:pt x="2208" y="18"/>
                </a:lnTo>
                <a:lnTo>
                  <a:pt x="2207" y="20"/>
                </a:lnTo>
                <a:lnTo>
                  <a:pt x="2206" y="23"/>
                </a:lnTo>
                <a:lnTo>
                  <a:pt x="2205" y="25"/>
                </a:lnTo>
                <a:lnTo>
                  <a:pt x="2202" y="26"/>
                </a:lnTo>
                <a:lnTo>
                  <a:pt x="2200" y="28"/>
                </a:lnTo>
                <a:lnTo>
                  <a:pt x="2196" y="28"/>
                </a:lnTo>
                <a:lnTo>
                  <a:pt x="2194" y="30"/>
                </a:lnTo>
                <a:close/>
                <a:moveTo>
                  <a:pt x="2134" y="30"/>
                </a:moveTo>
                <a:lnTo>
                  <a:pt x="2134" y="30"/>
                </a:lnTo>
                <a:lnTo>
                  <a:pt x="2131" y="28"/>
                </a:lnTo>
                <a:lnTo>
                  <a:pt x="2128" y="28"/>
                </a:lnTo>
                <a:lnTo>
                  <a:pt x="2126" y="26"/>
                </a:lnTo>
                <a:lnTo>
                  <a:pt x="2123" y="25"/>
                </a:lnTo>
                <a:lnTo>
                  <a:pt x="2121" y="23"/>
                </a:lnTo>
                <a:lnTo>
                  <a:pt x="2120" y="20"/>
                </a:lnTo>
                <a:lnTo>
                  <a:pt x="2120" y="18"/>
                </a:lnTo>
                <a:lnTo>
                  <a:pt x="2119" y="14"/>
                </a:lnTo>
                <a:lnTo>
                  <a:pt x="2120" y="12"/>
                </a:lnTo>
                <a:lnTo>
                  <a:pt x="2120" y="8"/>
                </a:lnTo>
                <a:lnTo>
                  <a:pt x="2121" y="6"/>
                </a:lnTo>
                <a:lnTo>
                  <a:pt x="2123" y="3"/>
                </a:lnTo>
                <a:lnTo>
                  <a:pt x="2126" y="2"/>
                </a:lnTo>
                <a:lnTo>
                  <a:pt x="2128" y="1"/>
                </a:lnTo>
                <a:lnTo>
                  <a:pt x="2131" y="0"/>
                </a:lnTo>
                <a:lnTo>
                  <a:pt x="2134" y="0"/>
                </a:lnTo>
                <a:lnTo>
                  <a:pt x="2137" y="0"/>
                </a:lnTo>
                <a:lnTo>
                  <a:pt x="2140" y="1"/>
                </a:lnTo>
                <a:lnTo>
                  <a:pt x="2143" y="2"/>
                </a:lnTo>
                <a:lnTo>
                  <a:pt x="2145" y="3"/>
                </a:lnTo>
                <a:lnTo>
                  <a:pt x="2146" y="6"/>
                </a:lnTo>
                <a:lnTo>
                  <a:pt x="2147" y="8"/>
                </a:lnTo>
                <a:lnTo>
                  <a:pt x="2149" y="12"/>
                </a:lnTo>
                <a:lnTo>
                  <a:pt x="2149" y="14"/>
                </a:lnTo>
                <a:lnTo>
                  <a:pt x="2149" y="18"/>
                </a:lnTo>
                <a:lnTo>
                  <a:pt x="2147" y="20"/>
                </a:lnTo>
                <a:lnTo>
                  <a:pt x="2146" y="23"/>
                </a:lnTo>
                <a:lnTo>
                  <a:pt x="2145" y="25"/>
                </a:lnTo>
                <a:lnTo>
                  <a:pt x="2143" y="26"/>
                </a:lnTo>
                <a:lnTo>
                  <a:pt x="2140" y="28"/>
                </a:lnTo>
                <a:lnTo>
                  <a:pt x="2137" y="28"/>
                </a:lnTo>
                <a:lnTo>
                  <a:pt x="2134" y="30"/>
                </a:lnTo>
                <a:close/>
                <a:moveTo>
                  <a:pt x="2074" y="30"/>
                </a:moveTo>
                <a:lnTo>
                  <a:pt x="2074" y="30"/>
                </a:lnTo>
                <a:lnTo>
                  <a:pt x="2071" y="28"/>
                </a:lnTo>
                <a:lnTo>
                  <a:pt x="2069" y="28"/>
                </a:lnTo>
                <a:lnTo>
                  <a:pt x="2066" y="26"/>
                </a:lnTo>
                <a:lnTo>
                  <a:pt x="2064" y="25"/>
                </a:lnTo>
                <a:lnTo>
                  <a:pt x="2061" y="23"/>
                </a:lnTo>
                <a:lnTo>
                  <a:pt x="2060" y="20"/>
                </a:lnTo>
                <a:lnTo>
                  <a:pt x="2060" y="18"/>
                </a:lnTo>
                <a:lnTo>
                  <a:pt x="2059" y="14"/>
                </a:lnTo>
                <a:lnTo>
                  <a:pt x="2060" y="12"/>
                </a:lnTo>
                <a:lnTo>
                  <a:pt x="2060" y="8"/>
                </a:lnTo>
                <a:lnTo>
                  <a:pt x="2061" y="6"/>
                </a:lnTo>
                <a:lnTo>
                  <a:pt x="2064" y="3"/>
                </a:lnTo>
                <a:lnTo>
                  <a:pt x="2066" y="2"/>
                </a:lnTo>
                <a:lnTo>
                  <a:pt x="2069" y="1"/>
                </a:lnTo>
                <a:lnTo>
                  <a:pt x="2071" y="0"/>
                </a:lnTo>
                <a:lnTo>
                  <a:pt x="2074" y="0"/>
                </a:lnTo>
                <a:lnTo>
                  <a:pt x="2077" y="0"/>
                </a:lnTo>
                <a:lnTo>
                  <a:pt x="2080" y="1"/>
                </a:lnTo>
                <a:lnTo>
                  <a:pt x="2083" y="2"/>
                </a:lnTo>
                <a:lnTo>
                  <a:pt x="2085" y="3"/>
                </a:lnTo>
                <a:lnTo>
                  <a:pt x="2086" y="6"/>
                </a:lnTo>
                <a:lnTo>
                  <a:pt x="2088" y="8"/>
                </a:lnTo>
                <a:lnTo>
                  <a:pt x="2089" y="12"/>
                </a:lnTo>
                <a:lnTo>
                  <a:pt x="2089" y="14"/>
                </a:lnTo>
                <a:lnTo>
                  <a:pt x="2089" y="18"/>
                </a:lnTo>
                <a:lnTo>
                  <a:pt x="2088" y="20"/>
                </a:lnTo>
                <a:lnTo>
                  <a:pt x="2086" y="23"/>
                </a:lnTo>
                <a:lnTo>
                  <a:pt x="2085" y="25"/>
                </a:lnTo>
                <a:lnTo>
                  <a:pt x="2083" y="26"/>
                </a:lnTo>
                <a:lnTo>
                  <a:pt x="2080" y="28"/>
                </a:lnTo>
                <a:lnTo>
                  <a:pt x="2077" y="28"/>
                </a:lnTo>
                <a:lnTo>
                  <a:pt x="2074" y="30"/>
                </a:lnTo>
                <a:close/>
                <a:moveTo>
                  <a:pt x="2015" y="30"/>
                </a:moveTo>
                <a:lnTo>
                  <a:pt x="2015" y="30"/>
                </a:lnTo>
                <a:lnTo>
                  <a:pt x="2011" y="28"/>
                </a:lnTo>
                <a:lnTo>
                  <a:pt x="2009" y="28"/>
                </a:lnTo>
                <a:lnTo>
                  <a:pt x="2006" y="26"/>
                </a:lnTo>
                <a:lnTo>
                  <a:pt x="2004" y="25"/>
                </a:lnTo>
                <a:lnTo>
                  <a:pt x="2002" y="23"/>
                </a:lnTo>
                <a:lnTo>
                  <a:pt x="2000" y="20"/>
                </a:lnTo>
                <a:lnTo>
                  <a:pt x="2000" y="18"/>
                </a:lnTo>
                <a:lnTo>
                  <a:pt x="1999" y="14"/>
                </a:lnTo>
                <a:lnTo>
                  <a:pt x="2000" y="12"/>
                </a:lnTo>
                <a:lnTo>
                  <a:pt x="2000" y="8"/>
                </a:lnTo>
                <a:lnTo>
                  <a:pt x="2002" y="6"/>
                </a:lnTo>
                <a:lnTo>
                  <a:pt x="2004" y="3"/>
                </a:lnTo>
                <a:lnTo>
                  <a:pt x="2006" y="2"/>
                </a:lnTo>
                <a:lnTo>
                  <a:pt x="2009" y="1"/>
                </a:lnTo>
                <a:lnTo>
                  <a:pt x="2011" y="0"/>
                </a:lnTo>
                <a:lnTo>
                  <a:pt x="2015" y="0"/>
                </a:lnTo>
                <a:lnTo>
                  <a:pt x="2017" y="0"/>
                </a:lnTo>
                <a:lnTo>
                  <a:pt x="2021" y="1"/>
                </a:lnTo>
                <a:lnTo>
                  <a:pt x="2023" y="2"/>
                </a:lnTo>
                <a:lnTo>
                  <a:pt x="2026" y="3"/>
                </a:lnTo>
                <a:lnTo>
                  <a:pt x="2027" y="6"/>
                </a:lnTo>
                <a:lnTo>
                  <a:pt x="2028" y="8"/>
                </a:lnTo>
                <a:lnTo>
                  <a:pt x="2029" y="12"/>
                </a:lnTo>
                <a:lnTo>
                  <a:pt x="2029" y="14"/>
                </a:lnTo>
                <a:lnTo>
                  <a:pt x="2029" y="18"/>
                </a:lnTo>
                <a:lnTo>
                  <a:pt x="2028" y="20"/>
                </a:lnTo>
                <a:lnTo>
                  <a:pt x="2027" y="23"/>
                </a:lnTo>
                <a:lnTo>
                  <a:pt x="2026" y="25"/>
                </a:lnTo>
                <a:lnTo>
                  <a:pt x="2023" y="26"/>
                </a:lnTo>
                <a:lnTo>
                  <a:pt x="2021" y="28"/>
                </a:lnTo>
                <a:lnTo>
                  <a:pt x="2017" y="28"/>
                </a:lnTo>
                <a:lnTo>
                  <a:pt x="2015" y="30"/>
                </a:lnTo>
                <a:close/>
                <a:moveTo>
                  <a:pt x="1955" y="30"/>
                </a:moveTo>
                <a:lnTo>
                  <a:pt x="1955" y="30"/>
                </a:lnTo>
                <a:lnTo>
                  <a:pt x="1951" y="28"/>
                </a:lnTo>
                <a:lnTo>
                  <a:pt x="1949" y="28"/>
                </a:lnTo>
                <a:lnTo>
                  <a:pt x="1947" y="26"/>
                </a:lnTo>
                <a:lnTo>
                  <a:pt x="1944" y="25"/>
                </a:lnTo>
                <a:lnTo>
                  <a:pt x="1942" y="23"/>
                </a:lnTo>
                <a:lnTo>
                  <a:pt x="1941" y="20"/>
                </a:lnTo>
                <a:lnTo>
                  <a:pt x="1941" y="18"/>
                </a:lnTo>
                <a:lnTo>
                  <a:pt x="1940" y="14"/>
                </a:lnTo>
                <a:lnTo>
                  <a:pt x="1941" y="12"/>
                </a:lnTo>
                <a:lnTo>
                  <a:pt x="1941" y="8"/>
                </a:lnTo>
                <a:lnTo>
                  <a:pt x="1942" y="6"/>
                </a:lnTo>
                <a:lnTo>
                  <a:pt x="1944" y="3"/>
                </a:lnTo>
                <a:lnTo>
                  <a:pt x="1947" y="2"/>
                </a:lnTo>
                <a:lnTo>
                  <a:pt x="1949" y="1"/>
                </a:lnTo>
                <a:lnTo>
                  <a:pt x="1951" y="0"/>
                </a:lnTo>
                <a:lnTo>
                  <a:pt x="1955" y="0"/>
                </a:lnTo>
                <a:lnTo>
                  <a:pt x="1957" y="0"/>
                </a:lnTo>
                <a:lnTo>
                  <a:pt x="1961" y="1"/>
                </a:lnTo>
                <a:lnTo>
                  <a:pt x="1963" y="2"/>
                </a:lnTo>
                <a:lnTo>
                  <a:pt x="1966" y="3"/>
                </a:lnTo>
                <a:lnTo>
                  <a:pt x="1967" y="6"/>
                </a:lnTo>
                <a:lnTo>
                  <a:pt x="1968" y="8"/>
                </a:lnTo>
                <a:lnTo>
                  <a:pt x="1969" y="12"/>
                </a:lnTo>
                <a:lnTo>
                  <a:pt x="1969" y="14"/>
                </a:lnTo>
                <a:lnTo>
                  <a:pt x="1969" y="18"/>
                </a:lnTo>
                <a:lnTo>
                  <a:pt x="1968" y="20"/>
                </a:lnTo>
                <a:lnTo>
                  <a:pt x="1967" y="23"/>
                </a:lnTo>
                <a:lnTo>
                  <a:pt x="1966" y="25"/>
                </a:lnTo>
                <a:lnTo>
                  <a:pt x="1963" y="26"/>
                </a:lnTo>
                <a:lnTo>
                  <a:pt x="1961" y="28"/>
                </a:lnTo>
                <a:lnTo>
                  <a:pt x="1957" y="28"/>
                </a:lnTo>
                <a:lnTo>
                  <a:pt x="1955" y="30"/>
                </a:lnTo>
                <a:close/>
                <a:moveTo>
                  <a:pt x="1895" y="30"/>
                </a:moveTo>
                <a:lnTo>
                  <a:pt x="1895" y="30"/>
                </a:lnTo>
                <a:lnTo>
                  <a:pt x="1892" y="28"/>
                </a:lnTo>
                <a:lnTo>
                  <a:pt x="1889" y="28"/>
                </a:lnTo>
                <a:lnTo>
                  <a:pt x="1887" y="26"/>
                </a:lnTo>
                <a:lnTo>
                  <a:pt x="1885" y="25"/>
                </a:lnTo>
                <a:lnTo>
                  <a:pt x="1882" y="23"/>
                </a:lnTo>
                <a:lnTo>
                  <a:pt x="1881" y="20"/>
                </a:lnTo>
                <a:lnTo>
                  <a:pt x="1881" y="18"/>
                </a:lnTo>
                <a:lnTo>
                  <a:pt x="1880" y="14"/>
                </a:lnTo>
                <a:lnTo>
                  <a:pt x="1881" y="12"/>
                </a:lnTo>
                <a:lnTo>
                  <a:pt x="1881" y="8"/>
                </a:lnTo>
                <a:lnTo>
                  <a:pt x="1882" y="6"/>
                </a:lnTo>
                <a:lnTo>
                  <a:pt x="1885" y="3"/>
                </a:lnTo>
                <a:lnTo>
                  <a:pt x="1887" y="2"/>
                </a:lnTo>
                <a:lnTo>
                  <a:pt x="1889" y="1"/>
                </a:lnTo>
                <a:lnTo>
                  <a:pt x="1892" y="0"/>
                </a:lnTo>
                <a:lnTo>
                  <a:pt x="1895" y="0"/>
                </a:lnTo>
                <a:lnTo>
                  <a:pt x="1898" y="0"/>
                </a:lnTo>
                <a:lnTo>
                  <a:pt x="1901" y="1"/>
                </a:lnTo>
                <a:lnTo>
                  <a:pt x="1904" y="2"/>
                </a:lnTo>
                <a:lnTo>
                  <a:pt x="1906" y="3"/>
                </a:lnTo>
                <a:lnTo>
                  <a:pt x="1907" y="6"/>
                </a:lnTo>
                <a:lnTo>
                  <a:pt x="1908" y="8"/>
                </a:lnTo>
                <a:lnTo>
                  <a:pt x="1910" y="12"/>
                </a:lnTo>
                <a:lnTo>
                  <a:pt x="1910" y="14"/>
                </a:lnTo>
                <a:lnTo>
                  <a:pt x="1910" y="18"/>
                </a:lnTo>
                <a:lnTo>
                  <a:pt x="1908" y="20"/>
                </a:lnTo>
                <a:lnTo>
                  <a:pt x="1907" y="23"/>
                </a:lnTo>
                <a:lnTo>
                  <a:pt x="1906" y="25"/>
                </a:lnTo>
                <a:lnTo>
                  <a:pt x="1904" y="26"/>
                </a:lnTo>
                <a:lnTo>
                  <a:pt x="1901" y="28"/>
                </a:lnTo>
                <a:lnTo>
                  <a:pt x="1898" y="28"/>
                </a:lnTo>
                <a:lnTo>
                  <a:pt x="1895" y="30"/>
                </a:lnTo>
                <a:close/>
                <a:moveTo>
                  <a:pt x="1836" y="30"/>
                </a:moveTo>
                <a:lnTo>
                  <a:pt x="1836" y="30"/>
                </a:lnTo>
                <a:lnTo>
                  <a:pt x="1832" y="28"/>
                </a:lnTo>
                <a:lnTo>
                  <a:pt x="1830" y="28"/>
                </a:lnTo>
                <a:lnTo>
                  <a:pt x="1827" y="26"/>
                </a:lnTo>
                <a:lnTo>
                  <a:pt x="1825" y="25"/>
                </a:lnTo>
                <a:lnTo>
                  <a:pt x="1823" y="23"/>
                </a:lnTo>
                <a:lnTo>
                  <a:pt x="1821" y="20"/>
                </a:lnTo>
                <a:lnTo>
                  <a:pt x="1820" y="18"/>
                </a:lnTo>
                <a:lnTo>
                  <a:pt x="1820" y="14"/>
                </a:lnTo>
                <a:lnTo>
                  <a:pt x="1820" y="12"/>
                </a:lnTo>
                <a:lnTo>
                  <a:pt x="1821" y="8"/>
                </a:lnTo>
                <a:lnTo>
                  <a:pt x="1823" y="6"/>
                </a:lnTo>
                <a:lnTo>
                  <a:pt x="1825" y="3"/>
                </a:lnTo>
                <a:lnTo>
                  <a:pt x="1827" y="2"/>
                </a:lnTo>
                <a:lnTo>
                  <a:pt x="1830" y="1"/>
                </a:lnTo>
                <a:lnTo>
                  <a:pt x="1832" y="0"/>
                </a:lnTo>
                <a:lnTo>
                  <a:pt x="1836" y="0"/>
                </a:lnTo>
                <a:lnTo>
                  <a:pt x="1838" y="0"/>
                </a:lnTo>
                <a:lnTo>
                  <a:pt x="1842" y="1"/>
                </a:lnTo>
                <a:lnTo>
                  <a:pt x="1844" y="2"/>
                </a:lnTo>
                <a:lnTo>
                  <a:pt x="1846" y="3"/>
                </a:lnTo>
                <a:lnTo>
                  <a:pt x="1848" y="6"/>
                </a:lnTo>
                <a:lnTo>
                  <a:pt x="1849" y="8"/>
                </a:lnTo>
                <a:lnTo>
                  <a:pt x="1850" y="12"/>
                </a:lnTo>
                <a:lnTo>
                  <a:pt x="1850" y="14"/>
                </a:lnTo>
                <a:lnTo>
                  <a:pt x="1850" y="18"/>
                </a:lnTo>
                <a:lnTo>
                  <a:pt x="1849" y="20"/>
                </a:lnTo>
                <a:lnTo>
                  <a:pt x="1848" y="23"/>
                </a:lnTo>
                <a:lnTo>
                  <a:pt x="1846" y="25"/>
                </a:lnTo>
                <a:lnTo>
                  <a:pt x="1844" y="26"/>
                </a:lnTo>
                <a:lnTo>
                  <a:pt x="1842" y="28"/>
                </a:lnTo>
                <a:lnTo>
                  <a:pt x="1838" y="28"/>
                </a:lnTo>
                <a:lnTo>
                  <a:pt x="1836" y="30"/>
                </a:lnTo>
                <a:close/>
                <a:moveTo>
                  <a:pt x="1776" y="30"/>
                </a:moveTo>
                <a:lnTo>
                  <a:pt x="1776" y="30"/>
                </a:lnTo>
                <a:lnTo>
                  <a:pt x="1772" y="28"/>
                </a:lnTo>
                <a:lnTo>
                  <a:pt x="1770" y="28"/>
                </a:lnTo>
                <a:lnTo>
                  <a:pt x="1768" y="26"/>
                </a:lnTo>
                <a:lnTo>
                  <a:pt x="1765" y="25"/>
                </a:lnTo>
                <a:lnTo>
                  <a:pt x="1763" y="23"/>
                </a:lnTo>
                <a:lnTo>
                  <a:pt x="1762" y="20"/>
                </a:lnTo>
                <a:lnTo>
                  <a:pt x="1760" y="18"/>
                </a:lnTo>
                <a:lnTo>
                  <a:pt x="1760" y="14"/>
                </a:lnTo>
                <a:lnTo>
                  <a:pt x="1760" y="12"/>
                </a:lnTo>
                <a:lnTo>
                  <a:pt x="1762" y="8"/>
                </a:lnTo>
                <a:lnTo>
                  <a:pt x="1763" y="6"/>
                </a:lnTo>
                <a:lnTo>
                  <a:pt x="1765" y="3"/>
                </a:lnTo>
                <a:lnTo>
                  <a:pt x="1768" y="2"/>
                </a:lnTo>
                <a:lnTo>
                  <a:pt x="1770" y="1"/>
                </a:lnTo>
                <a:lnTo>
                  <a:pt x="1772" y="0"/>
                </a:lnTo>
                <a:lnTo>
                  <a:pt x="1776" y="0"/>
                </a:lnTo>
                <a:lnTo>
                  <a:pt x="1778" y="0"/>
                </a:lnTo>
                <a:lnTo>
                  <a:pt x="1782" y="1"/>
                </a:lnTo>
                <a:lnTo>
                  <a:pt x="1784" y="2"/>
                </a:lnTo>
                <a:lnTo>
                  <a:pt x="1787" y="3"/>
                </a:lnTo>
                <a:lnTo>
                  <a:pt x="1788" y="6"/>
                </a:lnTo>
                <a:lnTo>
                  <a:pt x="1789" y="8"/>
                </a:lnTo>
                <a:lnTo>
                  <a:pt x="1790" y="12"/>
                </a:lnTo>
                <a:lnTo>
                  <a:pt x="1790" y="14"/>
                </a:lnTo>
                <a:lnTo>
                  <a:pt x="1790" y="18"/>
                </a:lnTo>
                <a:lnTo>
                  <a:pt x="1789" y="20"/>
                </a:lnTo>
                <a:lnTo>
                  <a:pt x="1788" y="23"/>
                </a:lnTo>
                <a:lnTo>
                  <a:pt x="1787" y="25"/>
                </a:lnTo>
                <a:lnTo>
                  <a:pt x="1784" y="26"/>
                </a:lnTo>
                <a:lnTo>
                  <a:pt x="1782" y="28"/>
                </a:lnTo>
                <a:lnTo>
                  <a:pt x="1778" y="28"/>
                </a:lnTo>
                <a:lnTo>
                  <a:pt x="1776" y="30"/>
                </a:lnTo>
                <a:close/>
                <a:moveTo>
                  <a:pt x="1716" y="30"/>
                </a:moveTo>
                <a:lnTo>
                  <a:pt x="1716" y="30"/>
                </a:lnTo>
                <a:lnTo>
                  <a:pt x="1713" y="28"/>
                </a:lnTo>
                <a:lnTo>
                  <a:pt x="1710" y="28"/>
                </a:lnTo>
                <a:lnTo>
                  <a:pt x="1708" y="26"/>
                </a:lnTo>
                <a:lnTo>
                  <a:pt x="1705" y="25"/>
                </a:lnTo>
                <a:lnTo>
                  <a:pt x="1703" y="23"/>
                </a:lnTo>
                <a:lnTo>
                  <a:pt x="1702" y="20"/>
                </a:lnTo>
                <a:lnTo>
                  <a:pt x="1701" y="18"/>
                </a:lnTo>
                <a:lnTo>
                  <a:pt x="1701" y="14"/>
                </a:lnTo>
                <a:lnTo>
                  <a:pt x="1701" y="12"/>
                </a:lnTo>
                <a:lnTo>
                  <a:pt x="1702" y="8"/>
                </a:lnTo>
                <a:lnTo>
                  <a:pt x="1703" y="6"/>
                </a:lnTo>
                <a:lnTo>
                  <a:pt x="1705" y="3"/>
                </a:lnTo>
                <a:lnTo>
                  <a:pt x="1708" y="2"/>
                </a:lnTo>
                <a:lnTo>
                  <a:pt x="1710" y="1"/>
                </a:lnTo>
                <a:lnTo>
                  <a:pt x="1713" y="0"/>
                </a:lnTo>
                <a:lnTo>
                  <a:pt x="1716" y="0"/>
                </a:lnTo>
                <a:lnTo>
                  <a:pt x="1719" y="0"/>
                </a:lnTo>
                <a:lnTo>
                  <a:pt x="1721" y="1"/>
                </a:lnTo>
                <a:lnTo>
                  <a:pt x="1725" y="2"/>
                </a:lnTo>
                <a:lnTo>
                  <a:pt x="1726" y="3"/>
                </a:lnTo>
                <a:lnTo>
                  <a:pt x="1728" y="6"/>
                </a:lnTo>
                <a:lnTo>
                  <a:pt x="1729" y="8"/>
                </a:lnTo>
                <a:lnTo>
                  <a:pt x="1731" y="12"/>
                </a:lnTo>
                <a:lnTo>
                  <a:pt x="1731" y="14"/>
                </a:lnTo>
                <a:lnTo>
                  <a:pt x="1731" y="18"/>
                </a:lnTo>
                <a:lnTo>
                  <a:pt x="1729" y="20"/>
                </a:lnTo>
                <a:lnTo>
                  <a:pt x="1728" y="23"/>
                </a:lnTo>
                <a:lnTo>
                  <a:pt x="1726" y="25"/>
                </a:lnTo>
                <a:lnTo>
                  <a:pt x="1725" y="26"/>
                </a:lnTo>
                <a:lnTo>
                  <a:pt x="1721" y="28"/>
                </a:lnTo>
                <a:lnTo>
                  <a:pt x="1719" y="28"/>
                </a:lnTo>
                <a:lnTo>
                  <a:pt x="1716" y="30"/>
                </a:lnTo>
                <a:close/>
                <a:moveTo>
                  <a:pt x="1657" y="30"/>
                </a:moveTo>
                <a:lnTo>
                  <a:pt x="1657" y="30"/>
                </a:lnTo>
                <a:lnTo>
                  <a:pt x="1653" y="28"/>
                </a:lnTo>
                <a:lnTo>
                  <a:pt x="1651" y="28"/>
                </a:lnTo>
                <a:lnTo>
                  <a:pt x="1648" y="26"/>
                </a:lnTo>
                <a:lnTo>
                  <a:pt x="1646" y="25"/>
                </a:lnTo>
                <a:lnTo>
                  <a:pt x="1643" y="23"/>
                </a:lnTo>
                <a:lnTo>
                  <a:pt x="1642" y="20"/>
                </a:lnTo>
                <a:lnTo>
                  <a:pt x="1641" y="18"/>
                </a:lnTo>
                <a:lnTo>
                  <a:pt x="1641" y="14"/>
                </a:lnTo>
                <a:lnTo>
                  <a:pt x="1641" y="12"/>
                </a:lnTo>
                <a:lnTo>
                  <a:pt x="1642" y="8"/>
                </a:lnTo>
                <a:lnTo>
                  <a:pt x="1643" y="6"/>
                </a:lnTo>
                <a:lnTo>
                  <a:pt x="1646" y="3"/>
                </a:lnTo>
                <a:lnTo>
                  <a:pt x="1648" y="2"/>
                </a:lnTo>
                <a:lnTo>
                  <a:pt x="1651" y="1"/>
                </a:lnTo>
                <a:lnTo>
                  <a:pt x="1653" y="0"/>
                </a:lnTo>
                <a:lnTo>
                  <a:pt x="1657" y="0"/>
                </a:lnTo>
                <a:lnTo>
                  <a:pt x="1659" y="0"/>
                </a:lnTo>
                <a:lnTo>
                  <a:pt x="1661" y="1"/>
                </a:lnTo>
                <a:lnTo>
                  <a:pt x="1665" y="2"/>
                </a:lnTo>
                <a:lnTo>
                  <a:pt x="1666" y="3"/>
                </a:lnTo>
                <a:lnTo>
                  <a:pt x="1668" y="6"/>
                </a:lnTo>
                <a:lnTo>
                  <a:pt x="1670" y="8"/>
                </a:lnTo>
                <a:lnTo>
                  <a:pt x="1671" y="12"/>
                </a:lnTo>
                <a:lnTo>
                  <a:pt x="1671" y="14"/>
                </a:lnTo>
                <a:lnTo>
                  <a:pt x="1671" y="18"/>
                </a:lnTo>
                <a:lnTo>
                  <a:pt x="1670" y="20"/>
                </a:lnTo>
                <a:lnTo>
                  <a:pt x="1668" y="23"/>
                </a:lnTo>
                <a:lnTo>
                  <a:pt x="1666" y="25"/>
                </a:lnTo>
                <a:lnTo>
                  <a:pt x="1665" y="26"/>
                </a:lnTo>
                <a:lnTo>
                  <a:pt x="1661" y="28"/>
                </a:lnTo>
                <a:lnTo>
                  <a:pt x="1659" y="28"/>
                </a:lnTo>
                <a:lnTo>
                  <a:pt x="1657" y="30"/>
                </a:lnTo>
                <a:close/>
                <a:moveTo>
                  <a:pt x="1597" y="30"/>
                </a:moveTo>
                <a:lnTo>
                  <a:pt x="1597" y="30"/>
                </a:lnTo>
                <a:lnTo>
                  <a:pt x="1593" y="28"/>
                </a:lnTo>
                <a:lnTo>
                  <a:pt x="1591" y="28"/>
                </a:lnTo>
                <a:lnTo>
                  <a:pt x="1588" y="26"/>
                </a:lnTo>
                <a:lnTo>
                  <a:pt x="1586" y="25"/>
                </a:lnTo>
                <a:lnTo>
                  <a:pt x="1584" y="23"/>
                </a:lnTo>
                <a:lnTo>
                  <a:pt x="1582" y="20"/>
                </a:lnTo>
                <a:lnTo>
                  <a:pt x="1581" y="18"/>
                </a:lnTo>
                <a:lnTo>
                  <a:pt x="1581" y="14"/>
                </a:lnTo>
                <a:lnTo>
                  <a:pt x="1581" y="12"/>
                </a:lnTo>
                <a:lnTo>
                  <a:pt x="1582" y="8"/>
                </a:lnTo>
                <a:lnTo>
                  <a:pt x="1584" y="6"/>
                </a:lnTo>
                <a:lnTo>
                  <a:pt x="1586" y="3"/>
                </a:lnTo>
                <a:lnTo>
                  <a:pt x="1588" y="2"/>
                </a:lnTo>
                <a:lnTo>
                  <a:pt x="1591" y="1"/>
                </a:lnTo>
                <a:lnTo>
                  <a:pt x="1593" y="0"/>
                </a:lnTo>
                <a:lnTo>
                  <a:pt x="1597" y="0"/>
                </a:lnTo>
                <a:lnTo>
                  <a:pt x="1599" y="0"/>
                </a:lnTo>
                <a:lnTo>
                  <a:pt x="1602" y="1"/>
                </a:lnTo>
                <a:lnTo>
                  <a:pt x="1605" y="2"/>
                </a:lnTo>
                <a:lnTo>
                  <a:pt x="1606" y="3"/>
                </a:lnTo>
                <a:lnTo>
                  <a:pt x="1609" y="6"/>
                </a:lnTo>
                <a:lnTo>
                  <a:pt x="1610" y="8"/>
                </a:lnTo>
                <a:lnTo>
                  <a:pt x="1611" y="12"/>
                </a:lnTo>
                <a:lnTo>
                  <a:pt x="1611" y="14"/>
                </a:lnTo>
                <a:lnTo>
                  <a:pt x="1611" y="18"/>
                </a:lnTo>
                <a:lnTo>
                  <a:pt x="1610" y="20"/>
                </a:lnTo>
                <a:lnTo>
                  <a:pt x="1609" y="23"/>
                </a:lnTo>
                <a:lnTo>
                  <a:pt x="1606" y="25"/>
                </a:lnTo>
                <a:lnTo>
                  <a:pt x="1605" y="26"/>
                </a:lnTo>
                <a:lnTo>
                  <a:pt x="1602" y="28"/>
                </a:lnTo>
                <a:lnTo>
                  <a:pt x="1599" y="28"/>
                </a:lnTo>
                <a:lnTo>
                  <a:pt x="1597" y="30"/>
                </a:lnTo>
                <a:close/>
                <a:moveTo>
                  <a:pt x="1537" y="30"/>
                </a:moveTo>
                <a:lnTo>
                  <a:pt x="1537" y="30"/>
                </a:lnTo>
                <a:lnTo>
                  <a:pt x="1534" y="28"/>
                </a:lnTo>
                <a:lnTo>
                  <a:pt x="1531" y="28"/>
                </a:lnTo>
                <a:lnTo>
                  <a:pt x="1529" y="26"/>
                </a:lnTo>
                <a:lnTo>
                  <a:pt x="1526" y="25"/>
                </a:lnTo>
                <a:lnTo>
                  <a:pt x="1524" y="23"/>
                </a:lnTo>
                <a:lnTo>
                  <a:pt x="1523" y="20"/>
                </a:lnTo>
                <a:lnTo>
                  <a:pt x="1522" y="18"/>
                </a:lnTo>
                <a:lnTo>
                  <a:pt x="1522" y="14"/>
                </a:lnTo>
                <a:lnTo>
                  <a:pt x="1522" y="12"/>
                </a:lnTo>
                <a:lnTo>
                  <a:pt x="1523" y="8"/>
                </a:lnTo>
                <a:lnTo>
                  <a:pt x="1524" y="6"/>
                </a:lnTo>
                <a:lnTo>
                  <a:pt x="1526" y="3"/>
                </a:lnTo>
                <a:lnTo>
                  <a:pt x="1529" y="2"/>
                </a:lnTo>
                <a:lnTo>
                  <a:pt x="1531" y="1"/>
                </a:lnTo>
                <a:lnTo>
                  <a:pt x="1534" y="0"/>
                </a:lnTo>
                <a:lnTo>
                  <a:pt x="1537" y="0"/>
                </a:lnTo>
                <a:lnTo>
                  <a:pt x="1540" y="0"/>
                </a:lnTo>
                <a:lnTo>
                  <a:pt x="1542" y="1"/>
                </a:lnTo>
                <a:lnTo>
                  <a:pt x="1545" y="2"/>
                </a:lnTo>
                <a:lnTo>
                  <a:pt x="1547" y="3"/>
                </a:lnTo>
                <a:lnTo>
                  <a:pt x="1549" y="6"/>
                </a:lnTo>
                <a:lnTo>
                  <a:pt x="1550" y="8"/>
                </a:lnTo>
                <a:lnTo>
                  <a:pt x="1551" y="12"/>
                </a:lnTo>
                <a:lnTo>
                  <a:pt x="1551" y="14"/>
                </a:lnTo>
                <a:lnTo>
                  <a:pt x="1551" y="18"/>
                </a:lnTo>
                <a:lnTo>
                  <a:pt x="1550" y="20"/>
                </a:lnTo>
                <a:lnTo>
                  <a:pt x="1549" y="23"/>
                </a:lnTo>
                <a:lnTo>
                  <a:pt x="1547" y="25"/>
                </a:lnTo>
                <a:lnTo>
                  <a:pt x="1545" y="26"/>
                </a:lnTo>
                <a:lnTo>
                  <a:pt x="1542" y="28"/>
                </a:lnTo>
                <a:lnTo>
                  <a:pt x="1540" y="28"/>
                </a:lnTo>
                <a:lnTo>
                  <a:pt x="1537" y="30"/>
                </a:lnTo>
                <a:close/>
                <a:moveTo>
                  <a:pt x="1477" y="30"/>
                </a:moveTo>
                <a:lnTo>
                  <a:pt x="1477" y="30"/>
                </a:lnTo>
                <a:lnTo>
                  <a:pt x="1474" y="28"/>
                </a:lnTo>
                <a:lnTo>
                  <a:pt x="1471" y="28"/>
                </a:lnTo>
                <a:lnTo>
                  <a:pt x="1469" y="26"/>
                </a:lnTo>
                <a:lnTo>
                  <a:pt x="1467" y="25"/>
                </a:lnTo>
                <a:lnTo>
                  <a:pt x="1464" y="23"/>
                </a:lnTo>
                <a:lnTo>
                  <a:pt x="1463" y="20"/>
                </a:lnTo>
                <a:lnTo>
                  <a:pt x="1462" y="18"/>
                </a:lnTo>
                <a:lnTo>
                  <a:pt x="1462" y="14"/>
                </a:lnTo>
                <a:lnTo>
                  <a:pt x="1462" y="12"/>
                </a:lnTo>
                <a:lnTo>
                  <a:pt x="1463" y="8"/>
                </a:lnTo>
                <a:lnTo>
                  <a:pt x="1464" y="6"/>
                </a:lnTo>
                <a:lnTo>
                  <a:pt x="1467" y="3"/>
                </a:lnTo>
                <a:lnTo>
                  <a:pt x="1469" y="2"/>
                </a:lnTo>
                <a:lnTo>
                  <a:pt x="1471" y="1"/>
                </a:lnTo>
                <a:lnTo>
                  <a:pt x="1474" y="0"/>
                </a:lnTo>
                <a:lnTo>
                  <a:pt x="1477" y="0"/>
                </a:lnTo>
                <a:lnTo>
                  <a:pt x="1480" y="0"/>
                </a:lnTo>
                <a:lnTo>
                  <a:pt x="1482" y="1"/>
                </a:lnTo>
                <a:lnTo>
                  <a:pt x="1486" y="2"/>
                </a:lnTo>
                <a:lnTo>
                  <a:pt x="1487" y="3"/>
                </a:lnTo>
                <a:lnTo>
                  <a:pt x="1489" y="6"/>
                </a:lnTo>
                <a:lnTo>
                  <a:pt x="1491" y="8"/>
                </a:lnTo>
                <a:lnTo>
                  <a:pt x="1492" y="12"/>
                </a:lnTo>
                <a:lnTo>
                  <a:pt x="1492" y="14"/>
                </a:lnTo>
                <a:lnTo>
                  <a:pt x="1492" y="18"/>
                </a:lnTo>
                <a:lnTo>
                  <a:pt x="1491" y="20"/>
                </a:lnTo>
                <a:lnTo>
                  <a:pt x="1489" y="23"/>
                </a:lnTo>
                <a:lnTo>
                  <a:pt x="1487" y="25"/>
                </a:lnTo>
                <a:lnTo>
                  <a:pt x="1486" y="26"/>
                </a:lnTo>
                <a:lnTo>
                  <a:pt x="1482" y="28"/>
                </a:lnTo>
                <a:lnTo>
                  <a:pt x="1480" y="28"/>
                </a:lnTo>
                <a:lnTo>
                  <a:pt x="1477" y="30"/>
                </a:lnTo>
                <a:close/>
                <a:moveTo>
                  <a:pt x="1418" y="30"/>
                </a:moveTo>
                <a:lnTo>
                  <a:pt x="1418" y="30"/>
                </a:lnTo>
                <a:lnTo>
                  <a:pt x="1414" y="28"/>
                </a:lnTo>
                <a:lnTo>
                  <a:pt x="1412" y="28"/>
                </a:lnTo>
                <a:lnTo>
                  <a:pt x="1409" y="26"/>
                </a:lnTo>
                <a:lnTo>
                  <a:pt x="1407" y="25"/>
                </a:lnTo>
                <a:lnTo>
                  <a:pt x="1405" y="23"/>
                </a:lnTo>
                <a:lnTo>
                  <a:pt x="1403" y="20"/>
                </a:lnTo>
                <a:lnTo>
                  <a:pt x="1402" y="18"/>
                </a:lnTo>
                <a:lnTo>
                  <a:pt x="1402" y="14"/>
                </a:lnTo>
                <a:lnTo>
                  <a:pt x="1402" y="12"/>
                </a:lnTo>
                <a:lnTo>
                  <a:pt x="1403" y="8"/>
                </a:lnTo>
                <a:lnTo>
                  <a:pt x="1405" y="6"/>
                </a:lnTo>
                <a:lnTo>
                  <a:pt x="1407" y="3"/>
                </a:lnTo>
                <a:lnTo>
                  <a:pt x="1409" y="2"/>
                </a:lnTo>
                <a:lnTo>
                  <a:pt x="1412" y="1"/>
                </a:lnTo>
                <a:lnTo>
                  <a:pt x="1414" y="0"/>
                </a:lnTo>
                <a:lnTo>
                  <a:pt x="1418" y="0"/>
                </a:lnTo>
                <a:lnTo>
                  <a:pt x="1420" y="0"/>
                </a:lnTo>
                <a:lnTo>
                  <a:pt x="1422" y="1"/>
                </a:lnTo>
                <a:lnTo>
                  <a:pt x="1425" y="2"/>
                </a:lnTo>
                <a:lnTo>
                  <a:pt x="1427" y="3"/>
                </a:lnTo>
                <a:lnTo>
                  <a:pt x="1430" y="6"/>
                </a:lnTo>
                <a:lnTo>
                  <a:pt x="1431" y="8"/>
                </a:lnTo>
                <a:lnTo>
                  <a:pt x="1432" y="12"/>
                </a:lnTo>
                <a:lnTo>
                  <a:pt x="1432" y="14"/>
                </a:lnTo>
                <a:lnTo>
                  <a:pt x="1432" y="18"/>
                </a:lnTo>
                <a:lnTo>
                  <a:pt x="1431" y="20"/>
                </a:lnTo>
                <a:lnTo>
                  <a:pt x="1430" y="23"/>
                </a:lnTo>
                <a:lnTo>
                  <a:pt x="1427" y="25"/>
                </a:lnTo>
                <a:lnTo>
                  <a:pt x="1425" y="26"/>
                </a:lnTo>
                <a:lnTo>
                  <a:pt x="1422" y="28"/>
                </a:lnTo>
                <a:lnTo>
                  <a:pt x="1420" y="28"/>
                </a:lnTo>
                <a:lnTo>
                  <a:pt x="1418" y="30"/>
                </a:lnTo>
                <a:close/>
                <a:moveTo>
                  <a:pt x="1358" y="30"/>
                </a:moveTo>
                <a:lnTo>
                  <a:pt x="1358" y="30"/>
                </a:lnTo>
                <a:lnTo>
                  <a:pt x="1354" y="28"/>
                </a:lnTo>
                <a:lnTo>
                  <a:pt x="1352" y="28"/>
                </a:lnTo>
                <a:lnTo>
                  <a:pt x="1350" y="26"/>
                </a:lnTo>
                <a:lnTo>
                  <a:pt x="1347" y="25"/>
                </a:lnTo>
                <a:lnTo>
                  <a:pt x="1345" y="23"/>
                </a:lnTo>
                <a:lnTo>
                  <a:pt x="1344" y="20"/>
                </a:lnTo>
                <a:lnTo>
                  <a:pt x="1342" y="18"/>
                </a:lnTo>
                <a:lnTo>
                  <a:pt x="1342" y="14"/>
                </a:lnTo>
                <a:lnTo>
                  <a:pt x="1342" y="12"/>
                </a:lnTo>
                <a:lnTo>
                  <a:pt x="1344" y="8"/>
                </a:lnTo>
                <a:lnTo>
                  <a:pt x="1345" y="6"/>
                </a:lnTo>
                <a:lnTo>
                  <a:pt x="1347" y="3"/>
                </a:lnTo>
                <a:lnTo>
                  <a:pt x="1350" y="2"/>
                </a:lnTo>
                <a:lnTo>
                  <a:pt x="1352" y="1"/>
                </a:lnTo>
                <a:lnTo>
                  <a:pt x="1354" y="0"/>
                </a:lnTo>
                <a:lnTo>
                  <a:pt x="1358" y="0"/>
                </a:lnTo>
                <a:lnTo>
                  <a:pt x="1360" y="0"/>
                </a:lnTo>
                <a:lnTo>
                  <a:pt x="1363" y="1"/>
                </a:lnTo>
                <a:lnTo>
                  <a:pt x="1365" y="2"/>
                </a:lnTo>
                <a:lnTo>
                  <a:pt x="1368" y="3"/>
                </a:lnTo>
                <a:lnTo>
                  <a:pt x="1370" y="6"/>
                </a:lnTo>
                <a:lnTo>
                  <a:pt x="1371" y="8"/>
                </a:lnTo>
                <a:lnTo>
                  <a:pt x="1372" y="12"/>
                </a:lnTo>
                <a:lnTo>
                  <a:pt x="1372" y="14"/>
                </a:lnTo>
                <a:lnTo>
                  <a:pt x="1372" y="18"/>
                </a:lnTo>
                <a:lnTo>
                  <a:pt x="1371" y="20"/>
                </a:lnTo>
                <a:lnTo>
                  <a:pt x="1370" y="23"/>
                </a:lnTo>
                <a:lnTo>
                  <a:pt x="1368" y="25"/>
                </a:lnTo>
                <a:lnTo>
                  <a:pt x="1365" y="26"/>
                </a:lnTo>
                <a:lnTo>
                  <a:pt x="1363" y="28"/>
                </a:lnTo>
                <a:lnTo>
                  <a:pt x="1360" y="28"/>
                </a:lnTo>
                <a:lnTo>
                  <a:pt x="1358" y="30"/>
                </a:lnTo>
                <a:close/>
                <a:moveTo>
                  <a:pt x="1298" y="30"/>
                </a:moveTo>
                <a:lnTo>
                  <a:pt x="1298" y="30"/>
                </a:lnTo>
                <a:lnTo>
                  <a:pt x="1295" y="28"/>
                </a:lnTo>
                <a:lnTo>
                  <a:pt x="1292" y="28"/>
                </a:lnTo>
                <a:lnTo>
                  <a:pt x="1289" y="26"/>
                </a:lnTo>
                <a:lnTo>
                  <a:pt x="1288" y="25"/>
                </a:lnTo>
                <a:lnTo>
                  <a:pt x="1285" y="23"/>
                </a:lnTo>
                <a:lnTo>
                  <a:pt x="1284" y="20"/>
                </a:lnTo>
                <a:lnTo>
                  <a:pt x="1283" y="18"/>
                </a:lnTo>
                <a:lnTo>
                  <a:pt x="1283" y="14"/>
                </a:lnTo>
                <a:lnTo>
                  <a:pt x="1283" y="12"/>
                </a:lnTo>
                <a:lnTo>
                  <a:pt x="1284" y="8"/>
                </a:lnTo>
                <a:lnTo>
                  <a:pt x="1285" y="6"/>
                </a:lnTo>
                <a:lnTo>
                  <a:pt x="1288" y="3"/>
                </a:lnTo>
                <a:lnTo>
                  <a:pt x="1289" y="2"/>
                </a:lnTo>
                <a:lnTo>
                  <a:pt x="1292" y="1"/>
                </a:lnTo>
                <a:lnTo>
                  <a:pt x="1295" y="0"/>
                </a:lnTo>
                <a:lnTo>
                  <a:pt x="1298" y="0"/>
                </a:lnTo>
                <a:lnTo>
                  <a:pt x="1301" y="0"/>
                </a:lnTo>
                <a:lnTo>
                  <a:pt x="1303" y="1"/>
                </a:lnTo>
                <a:lnTo>
                  <a:pt x="1305" y="2"/>
                </a:lnTo>
                <a:lnTo>
                  <a:pt x="1308" y="3"/>
                </a:lnTo>
                <a:lnTo>
                  <a:pt x="1310" y="6"/>
                </a:lnTo>
                <a:lnTo>
                  <a:pt x="1311" y="8"/>
                </a:lnTo>
                <a:lnTo>
                  <a:pt x="1313" y="12"/>
                </a:lnTo>
                <a:lnTo>
                  <a:pt x="1313" y="14"/>
                </a:lnTo>
                <a:lnTo>
                  <a:pt x="1313" y="18"/>
                </a:lnTo>
                <a:lnTo>
                  <a:pt x="1311" y="20"/>
                </a:lnTo>
                <a:lnTo>
                  <a:pt x="1310" y="23"/>
                </a:lnTo>
                <a:lnTo>
                  <a:pt x="1308" y="25"/>
                </a:lnTo>
                <a:lnTo>
                  <a:pt x="1305" y="26"/>
                </a:lnTo>
                <a:lnTo>
                  <a:pt x="1303" y="28"/>
                </a:lnTo>
                <a:lnTo>
                  <a:pt x="1301" y="28"/>
                </a:lnTo>
                <a:lnTo>
                  <a:pt x="1298" y="30"/>
                </a:lnTo>
                <a:close/>
                <a:moveTo>
                  <a:pt x="1239" y="30"/>
                </a:moveTo>
                <a:lnTo>
                  <a:pt x="1237" y="30"/>
                </a:lnTo>
                <a:lnTo>
                  <a:pt x="1235" y="28"/>
                </a:lnTo>
                <a:lnTo>
                  <a:pt x="1233" y="28"/>
                </a:lnTo>
                <a:lnTo>
                  <a:pt x="1229" y="26"/>
                </a:lnTo>
                <a:lnTo>
                  <a:pt x="1228" y="25"/>
                </a:lnTo>
                <a:lnTo>
                  <a:pt x="1225" y="23"/>
                </a:lnTo>
                <a:lnTo>
                  <a:pt x="1224" y="20"/>
                </a:lnTo>
                <a:lnTo>
                  <a:pt x="1223" y="18"/>
                </a:lnTo>
                <a:lnTo>
                  <a:pt x="1223" y="14"/>
                </a:lnTo>
                <a:lnTo>
                  <a:pt x="1223" y="12"/>
                </a:lnTo>
                <a:lnTo>
                  <a:pt x="1224" y="8"/>
                </a:lnTo>
                <a:lnTo>
                  <a:pt x="1225" y="6"/>
                </a:lnTo>
                <a:lnTo>
                  <a:pt x="1228" y="3"/>
                </a:lnTo>
                <a:lnTo>
                  <a:pt x="1229" y="2"/>
                </a:lnTo>
                <a:lnTo>
                  <a:pt x="1233" y="1"/>
                </a:lnTo>
                <a:lnTo>
                  <a:pt x="1235" y="0"/>
                </a:lnTo>
                <a:lnTo>
                  <a:pt x="1237" y="0"/>
                </a:lnTo>
                <a:lnTo>
                  <a:pt x="1239" y="0"/>
                </a:lnTo>
                <a:lnTo>
                  <a:pt x="1241" y="0"/>
                </a:lnTo>
                <a:lnTo>
                  <a:pt x="1243" y="1"/>
                </a:lnTo>
                <a:lnTo>
                  <a:pt x="1246" y="2"/>
                </a:lnTo>
                <a:lnTo>
                  <a:pt x="1248" y="3"/>
                </a:lnTo>
                <a:lnTo>
                  <a:pt x="1251" y="6"/>
                </a:lnTo>
                <a:lnTo>
                  <a:pt x="1252" y="8"/>
                </a:lnTo>
                <a:lnTo>
                  <a:pt x="1253" y="12"/>
                </a:lnTo>
                <a:lnTo>
                  <a:pt x="1253" y="14"/>
                </a:lnTo>
                <a:lnTo>
                  <a:pt x="1253" y="18"/>
                </a:lnTo>
                <a:lnTo>
                  <a:pt x="1252" y="20"/>
                </a:lnTo>
                <a:lnTo>
                  <a:pt x="1251" y="23"/>
                </a:lnTo>
                <a:lnTo>
                  <a:pt x="1248" y="25"/>
                </a:lnTo>
                <a:lnTo>
                  <a:pt x="1246" y="26"/>
                </a:lnTo>
                <a:lnTo>
                  <a:pt x="1243" y="28"/>
                </a:lnTo>
                <a:lnTo>
                  <a:pt x="1241" y="28"/>
                </a:lnTo>
                <a:lnTo>
                  <a:pt x="1239" y="30"/>
                </a:lnTo>
                <a:close/>
                <a:moveTo>
                  <a:pt x="1178" y="30"/>
                </a:moveTo>
                <a:lnTo>
                  <a:pt x="1178" y="30"/>
                </a:lnTo>
                <a:lnTo>
                  <a:pt x="1175" y="28"/>
                </a:lnTo>
                <a:lnTo>
                  <a:pt x="1173" y="28"/>
                </a:lnTo>
                <a:lnTo>
                  <a:pt x="1169" y="26"/>
                </a:lnTo>
                <a:lnTo>
                  <a:pt x="1168" y="25"/>
                </a:lnTo>
                <a:lnTo>
                  <a:pt x="1166" y="23"/>
                </a:lnTo>
                <a:lnTo>
                  <a:pt x="1165" y="20"/>
                </a:lnTo>
                <a:lnTo>
                  <a:pt x="1163" y="18"/>
                </a:lnTo>
                <a:lnTo>
                  <a:pt x="1163" y="14"/>
                </a:lnTo>
                <a:lnTo>
                  <a:pt x="1163" y="12"/>
                </a:lnTo>
                <a:lnTo>
                  <a:pt x="1165" y="8"/>
                </a:lnTo>
                <a:lnTo>
                  <a:pt x="1166" y="6"/>
                </a:lnTo>
                <a:lnTo>
                  <a:pt x="1168" y="3"/>
                </a:lnTo>
                <a:lnTo>
                  <a:pt x="1169" y="2"/>
                </a:lnTo>
                <a:lnTo>
                  <a:pt x="1173" y="1"/>
                </a:lnTo>
                <a:lnTo>
                  <a:pt x="1175" y="0"/>
                </a:lnTo>
                <a:lnTo>
                  <a:pt x="1178" y="0"/>
                </a:lnTo>
                <a:lnTo>
                  <a:pt x="1181" y="0"/>
                </a:lnTo>
                <a:lnTo>
                  <a:pt x="1184" y="1"/>
                </a:lnTo>
                <a:lnTo>
                  <a:pt x="1186" y="2"/>
                </a:lnTo>
                <a:lnTo>
                  <a:pt x="1188" y="3"/>
                </a:lnTo>
                <a:lnTo>
                  <a:pt x="1191" y="6"/>
                </a:lnTo>
                <a:lnTo>
                  <a:pt x="1192" y="8"/>
                </a:lnTo>
                <a:lnTo>
                  <a:pt x="1193" y="12"/>
                </a:lnTo>
                <a:lnTo>
                  <a:pt x="1193" y="14"/>
                </a:lnTo>
                <a:lnTo>
                  <a:pt x="1193" y="18"/>
                </a:lnTo>
                <a:lnTo>
                  <a:pt x="1192" y="20"/>
                </a:lnTo>
                <a:lnTo>
                  <a:pt x="1191" y="23"/>
                </a:lnTo>
                <a:lnTo>
                  <a:pt x="1188" y="25"/>
                </a:lnTo>
                <a:lnTo>
                  <a:pt x="1186" y="26"/>
                </a:lnTo>
                <a:lnTo>
                  <a:pt x="1184" y="28"/>
                </a:lnTo>
                <a:lnTo>
                  <a:pt x="1181" y="28"/>
                </a:lnTo>
                <a:lnTo>
                  <a:pt x="1178" y="30"/>
                </a:lnTo>
                <a:close/>
                <a:moveTo>
                  <a:pt x="1118" y="30"/>
                </a:moveTo>
                <a:lnTo>
                  <a:pt x="1118" y="30"/>
                </a:lnTo>
                <a:lnTo>
                  <a:pt x="1116" y="28"/>
                </a:lnTo>
                <a:lnTo>
                  <a:pt x="1113" y="28"/>
                </a:lnTo>
                <a:lnTo>
                  <a:pt x="1110" y="26"/>
                </a:lnTo>
                <a:lnTo>
                  <a:pt x="1108" y="25"/>
                </a:lnTo>
                <a:lnTo>
                  <a:pt x="1106" y="23"/>
                </a:lnTo>
                <a:lnTo>
                  <a:pt x="1105" y="20"/>
                </a:lnTo>
                <a:lnTo>
                  <a:pt x="1104" y="18"/>
                </a:lnTo>
                <a:lnTo>
                  <a:pt x="1104" y="14"/>
                </a:lnTo>
                <a:lnTo>
                  <a:pt x="1104" y="12"/>
                </a:lnTo>
                <a:lnTo>
                  <a:pt x="1105" y="8"/>
                </a:lnTo>
                <a:lnTo>
                  <a:pt x="1106" y="6"/>
                </a:lnTo>
                <a:lnTo>
                  <a:pt x="1108" y="3"/>
                </a:lnTo>
                <a:lnTo>
                  <a:pt x="1110" y="2"/>
                </a:lnTo>
                <a:lnTo>
                  <a:pt x="1113" y="1"/>
                </a:lnTo>
                <a:lnTo>
                  <a:pt x="1116" y="0"/>
                </a:lnTo>
                <a:lnTo>
                  <a:pt x="1118" y="0"/>
                </a:lnTo>
                <a:lnTo>
                  <a:pt x="1122" y="0"/>
                </a:lnTo>
                <a:lnTo>
                  <a:pt x="1124" y="1"/>
                </a:lnTo>
                <a:lnTo>
                  <a:pt x="1126" y="2"/>
                </a:lnTo>
                <a:lnTo>
                  <a:pt x="1129" y="3"/>
                </a:lnTo>
                <a:lnTo>
                  <a:pt x="1131" y="6"/>
                </a:lnTo>
                <a:lnTo>
                  <a:pt x="1132" y="8"/>
                </a:lnTo>
                <a:lnTo>
                  <a:pt x="1134" y="12"/>
                </a:lnTo>
                <a:lnTo>
                  <a:pt x="1134" y="14"/>
                </a:lnTo>
                <a:lnTo>
                  <a:pt x="1134" y="18"/>
                </a:lnTo>
                <a:lnTo>
                  <a:pt x="1132" y="20"/>
                </a:lnTo>
                <a:lnTo>
                  <a:pt x="1131" y="23"/>
                </a:lnTo>
                <a:lnTo>
                  <a:pt x="1129" y="25"/>
                </a:lnTo>
                <a:lnTo>
                  <a:pt x="1126" y="26"/>
                </a:lnTo>
                <a:lnTo>
                  <a:pt x="1124" y="28"/>
                </a:lnTo>
                <a:lnTo>
                  <a:pt x="1122" y="28"/>
                </a:lnTo>
                <a:lnTo>
                  <a:pt x="1118" y="30"/>
                </a:lnTo>
                <a:close/>
                <a:moveTo>
                  <a:pt x="1058" y="30"/>
                </a:moveTo>
                <a:lnTo>
                  <a:pt x="1058" y="30"/>
                </a:lnTo>
                <a:lnTo>
                  <a:pt x="1056" y="28"/>
                </a:lnTo>
                <a:lnTo>
                  <a:pt x="1053" y="28"/>
                </a:lnTo>
                <a:lnTo>
                  <a:pt x="1050" y="26"/>
                </a:lnTo>
                <a:lnTo>
                  <a:pt x="1049" y="25"/>
                </a:lnTo>
                <a:lnTo>
                  <a:pt x="1046" y="23"/>
                </a:lnTo>
                <a:lnTo>
                  <a:pt x="1045" y="20"/>
                </a:lnTo>
                <a:lnTo>
                  <a:pt x="1044" y="18"/>
                </a:lnTo>
                <a:lnTo>
                  <a:pt x="1044" y="14"/>
                </a:lnTo>
                <a:lnTo>
                  <a:pt x="1044" y="12"/>
                </a:lnTo>
                <a:lnTo>
                  <a:pt x="1045" y="8"/>
                </a:lnTo>
                <a:lnTo>
                  <a:pt x="1046" y="6"/>
                </a:lnTo>
                <a:lnTo>
                  <a:pt x="1049" y="3"/>
                </a:lnTo>
                <a:lnTo>
                  <a:pt x="1050" y="2"/>
                </a:lnTo>
                <a:lnTo>
                  <a:pt x="1053" y="1"/>
                </a:lnTo>
                <a:lnTo>
                  <a:pt x="1056" y="0"/>
                </a:lnTo>
                <a:lnTo>
                  <a:pt x="1058" y="0"/>
                </a:lnTo>
                <a:lnTo>
                  <a:pt x="1062" y="0"/>
                </a:lnTo>
                <a:lnTo>
                  <a:pt x="1064" y="1"/>
                </a:lnTo>
                <a:lnTo>
                  <a:pt x="1067" y="2"/>
                </a:lnTo>
                <a:lnTo>
                  <a:pt x="1069" y="3"/>
                </a:lnTo>
                <a:lnTo>
                  <a:pt x="1071" y="6"/>
                </a:lnTo>
                <a:lnTo>
                  <a:pt x="1073" y="8"/>
                </a:lnTo>
                <a:lnTo>
                  <a:pt x="1074" y="12"/>
                </a:lnTo>
                <a:lnTo>
                  <a:pt x="1074" y="14"/>
                </a:lnTo>
                <a:lnTo>
                  <a:pt x="1074" y="18"/>
                </a:lnTo>
                <a:lnTo>
                  <a:pt x="1073" y="20"/>
                </a:lnTo>
                <a:lnTo>
                  <a:pt x="1071" y="23"/>
                </a:lnTo>
                <a:lnTo>
                  <a:pt x="1069" y="25"/>
                </a:lnTo>
                <a:lnTo>
                  <a:pt x="1067" y="26"/>
                </a:lnTo>
                <a:lnTo>
                  <a:pt x="1064" y="28"/>
                </a:lnTo>
                <a:lnTo>
                  <a:pt x="1062" y="28"/>
                </a:lnTo>
                <a:lnTo>
                  <a:pt x="1058" y="30"/>
                </a:lnTo>
                <a:close/>
                <a:moveTo>
                  <a:pt x="999" y="30"/>
                </a:moveTo>
                <a:lnTo>
                  <a:pt x="999" y="30"/>
                </a:lnTo>
                <a:lnTo>
                  <a:pt x="996" y="28"/>
                </a:lnTo>
                <a:lnTo>
                  <a:pt x="993" y="28"/>
                </a:lnTo>
                <a:lnTo>
                  <a:pt x="990" y="26"/>
                </a:lnTo>
                <a:lnTo>
                  <a:pt x="989" y="25"/>
                </a:lnTo>
                <a:lnTo>
                  <a:pt x="987" y="23"/>
                </a:lnTo>
                <a:lnTo>
                  <a:pt x="985" y="20"/>
                </a:lnTo>
                <a:lnTo>
                  <a:pt x="984" y="18"/>
                </a:lnTo>
                <a:lnTo>
                  <a:pt x="984" y="14"/>
                </a:lnTo>
                <a:lnTo>
                  <a:pt x="984" y="12"/>
                </a:lnTo>
                <a:lnTo>
                  <a:pt x="985" y="8"/>
                </a:lnTo>
                <a:lnTo>
                  <a:pt x="987" y="6"/>
                </a:lnTo>
                <a:lnTo>
                  <a:pt x="989" y="3"/>
                </a:lnTo>
                <a:lnTo>
                  <a:pt x="990" y="2"/>
                </a:lnTo>
                <a:lnTo>
                  <a:pt x="993" y="1"/>
                </a:lnTo>
                <a:lnTo>
                  <a:pt x="996" y="0"/>
                </a:lnTo>
                <a:lnTo>
                  <a:pt x="999" y="0"/>
                </a:lnTo>
                <a:lnTo>
                  <a:pt x="1002" y="0"/>
                </a:lnTo>
                <a:lnTo>
                  <a:pt x="1005" y="1"/>
                </a:lnTo>
                <a:lnTo>
                  <a:pt x="1007" y="2"/>
                </a:lnTo>
                <a:lnTo>
                  <a:pt x="1009" y="3"/>
                </a:lnTo>
                <a:lnTo>
                  <a:pt x="1012" y="6"/>
                </a:lnTo>
                <a:lnTo>
                  <a:pt x="1013" y="8"/>
                </a:lnTo>
                <a:lnTo>
                  <a:pt x="1014" y="12"/>
                </a:lnTo>
                <a:lnTo>
                  <a:pt x="1014" y="14"/>
                </a:lnTo>
                <a:lnTo>
                  <a:pt x="1014" y="18"/>
                </a:lnTo>
                <a:lnTo>
                  <a:pt x="1013" y="20"/>
                </a:lnTo>
                <a:lnTo>
                  <a:pt x="1012" y="23"/>
                </a:lnTo>
                <a:lnTo>
                  <a:pt x="1009" y="25"/>
                </a:lnTo>
                <a:lnTo>
                  <a:pt x="1007" y="26"/>
                </a:lnTo>
                <a:lnTo>
                  <a:pt x="1005" y="28"/>
                </a:lnTo>
                <a:lnTo>
                  <a:pt x="1002" y="28"/>
                </a:lnTo>
                <a:lnTo>
                  <a:pt x="999" y="30"/>
                </a:lnTo>
                <a:close/>
                <a:moveTo>
                  <a:pt x="939" y="30"/>
                </a:moveTo>
                <a:lnTo>
                  <a:pt x="939" y="30"/>
                </a:lnTo>
                <a:lnTo>
                  <a:pt x="936" y="28"/>
                </a:lnTo>
                <a:lnTo>
                  <a:pt x="933" y="28"/>
                </a:lnTo>
                <a:lnTo>
                  <a:pt x="931" y="26"/>
                </a:lnTo>
                <a:lnTo>
                  <a:pt x="928" y="25"/>
                </a:lnTo>
                <a:lnTo>
                  <a:pt x="927" y="23"/>
                </a:lnTo>
                <a:lnTo>
                  <a:pt x="926" y="20"/>
                </a:lnTo>
                <a:lnTo>
                  <a:pt x="925" y="18"/>
                </a:lnTo>
                <a:lnTo>
                  <a:pt x="925" y="14"/>
                </a:lnTo>
                <a:lnTo>
                  <a:pt x="925" y="12"/>
                </a:lnTo>
                <a:lnTo>
                  <a:pt x="926" y="8"/>
                </a:lnTo>
                <a:lnTo>
                  <a:pt x="927" y="6"/>
                </a:lnTo>
                <a:lnTo>
                  <a:pt x="928" y="3"/>
                </a:lnTo>
                <a:lnTo>
                  <a:pt x="931" y="2"/>
                </a:lnTo>
                <a:lnTo>
                  <a:pt x="933" y="1"/>
                </a:lnTo>
                <a:lnTo>
                  <a:pt x="936" y="0"/>
                </a:lnTo>
                <a:lnTo>
                  <a:pt x="939" y="0"/>
                </a:lnTo>
                <a:lnTo>
                  <a:pt x="942" y="0"/>
                </a:lnTo>
                <a:lnTo>
                  <a:pt x="945" y="1"/>
                </a:lnTo>
                <a:lnTo>
                  <a:pt x="947" y="2"/>
                </a:lnTo>
                <a:lnTo>
                  <a:pt x="950" y="3"/>
                </a:lnTo>
                <a:lnTo>
                  <a:pt x="952" y="6"/>
                </a:lnTo>
                <a:lnTo>
                  <a:pt x="953" y="8"/>
                </a:lnTo>
                <a:lnTo>
                  <a:pt x="954" y="12"/>
                </a:lnTo>
                <a:lnTo>
                  <a:pt x="954" y="14"/>
                </a:lnTo>
                <a:lnTo>
                  <a:pt x="954" y="18"/>
                </a:lnTo>
                <a:lnTo>
                  <a:pt x="953" y="20"/>
                </a:lnTo>
                <a:lnTo>
                  <a:pt x="952" y="23"/>
                </a:lnTo>
                <a:lnTo>
                  <a:pt x="950" y="25"/>
                </a:lnTo>
                <a:lnTo>
                  <a:pt x="947" y="26"/>
                </a:lnTo>
                <a:lnTo>
                  <a:pt x="945" y="28"/>
                </a:lnTo>
                <a:lnTo>
                  <a:pt x="942" y="28"/>
                </a:lnTo>
                <a:lnTo>
                  <a:pt x="939" y="30"/>
                </a:lnTo>
                <a:close/>
                <a:moveTo>
                  <a:pt x="879" y="30"/>
                </a:moveTo>
                <a:lnTo>
                  <a:pt x="879" y="30"/>
                </a:lnTo>
                <a:lnTo>
                  <a:pt x="877" y="28"/>
                </a:lnTo>
                <a:lnTo>
                  <a:pt x="873" y="28"/>
                </a:lnTo>
                <a:lnTo>
                  <a:pt x="871" y="26"/>
                </a:lnTo>
                <a:lnTo>
                  <a:pt x="868" y="25"/>
                </a:lnTo>
                <a:lnTo>
                  <a:pt x="867" y="23"/>
                </a:lnTo>
                <a:lnTo>
                  <a:pt x="866" y="20"/>
                </a:lnTo>
                <a:lnTo>
                  <a:pt x="865" y="18"/>
                </a:lnTo>
                <a:lnTo>
                  <a:pt x="865" y="14"/>
                </a:lnTo>
                <a:lnTo>
                  <a:pt x="865" y="12"/>
                </a:lnTo>
                <a:lnTo>
                  <a:pt x="866" y="8"/>
                </a:lnTo>
                <a:lnTo>
                  <a:pt x="867" y="6"/>
                </a:lnTo>
                <a:lnTo>
                  <a:pt x="868" y="3"/>
                </a:lnTo>
                <a:lnTo>
                  <a:pt x="871" y="2"/>
                </a:lnTo>
                <a:lnTo>
                  <a:pt x="873" y="1"/>
                </a:lnTo>
                <a:lnTo>
                  <a:pt x="877" y="0"/>
                </a:lnTo>
                <a:lnTo>
                  <a:pt x="879" y="0"/>
                </a:lnTo>
                <a:lnTo>
                  <a:pt x="883" y="0"/>
                </a:lnTo>
                <a:lnTo>
                  <a:pt x="885" y="1"/>
                </a:lnTo>
                <a:lnTo>
                  <a:pt x="888" y="2"/>
                </a:lnTo>
                <a:lnTo>
                  <a:pt x="890" y="3"/>
                </a:lnTo>
                <a:lnTo>
                  <a:pt x="892" y="6"/>
                </a:lnTo>
                <a:lnTo>
                  <a:pt x="893" y="8"/>
                </a:lnTo>
                <a:lnTo>
                  <a:pt x="895" y="12"/>
                </a:lnTo>
                <a:lnTo>
                  <a:pt x="895" y="14"/>
                </a:lnTo>
                <a:lnTo>
                  <a:pt x="895" y="18"/>
                </a:lnTo>
                <a:lnTo>
                  <a:pt x="893" y="20"/>
                </a:lnTo>
                <a:lnTo>
                  <a:pt x="892" y="23"/>
                </a:lnTo>
                <a:lnTo>
                  <a:pt x="890" y="25"/>
                </a:lnTo>
                <a:lnTo>
                  <a:pt x="888" y="26"/>
                </a:lnTo>
                <a:lnTo>
                  <a:pt x="885" y="28"/>
                </a:lnTo>
                <a:lnTo>
                  <a:pt x="883" y="28"/>
                </a:lnTo>
                <a:lnTo>
                  <a:pt x="879" y="30"/>
                </a:lnTo>
                <a:close/>
                <a:moveTo>
                  <a:pt x="819" y="30"/>
                </a:moveTo>
                <a:lnTo>
                  <a:pt x="819" y="30"/>
                </a:lnTo>
                <a:lnTo>
                  <a:pt x="817" y="28"/>
                </a:lnTo>
                <a:lnTo>
                  <a:pt x="813" y="28"/>
                </a:lnTo>
                <a:lnTo>
                  <a:pt x="811" y="26"/>
                </a:lnTo>
                <a:lnTo>
                  <a:pt x="809" y="25"/>
                </a:lnTo>
                <a:lnTo>
                  <a:pt x="808" y="23"/>
                </a:lnTo>
                <a:lnTo>
                  <a:pt x="806" y="20"/>
                </a:lnTo>
                <a:lnTo>
                  <a:pt x="805" y="18"/>
                </a:lnTo>
                <a:lnTo>
                  <a:pt x="805" y="14"/>
                </a:lnTo>
                <a:lnTo>
                  <a:pt x="805" y="12"/>
                </a:lnTo>
                <a:lnTo>
                  <a:pt x="806" y="8"/>
                </a:lnTo>
                <a:lnTo>
                  <a:pt x="808" y="6"/>
                </a:lnTo>
                <a:lnTo>
                  <a:pt x="809" y="3"/>
                </a:lnTo>
                <a:lnTo>
                  <a:pt x="811" y="2"/>
                </a:lnTo>
                <a:lnTo>
                  <a:pt x="813" y="1"/>
                </a:lnTo>
                <a:lnTo>
                  <a:pt x="817" y="0"/>
                </a:lnTo>
                <a:lnTo>
                  <a:pt x="819" y="0"/>
                </a:lnTo>
                <a:lnTo>
                  <a:pt x="823" y="0"/>
                </a:lnTo>
                <a:lnTo>
                  <a:pt x="825" y="1"/>
                </a:lnTo>
                <a:lnTo>
                  <a:pt x="828" y="2"/>
                </a:lnTo>
                <a:lnTo>
                  <a:pt x="830" y="3"/>
                </a:lnTo>
                <a:lnTo>
                  <a:pt x="833" y="6"/>
                </a:lnTo>
                <a:lnTo>
                  <a:pt x="834" y="8"/>
                </a:lnTo>
                <a:lnTo>
                  <a:pt x="835" y="12"/>
                </a:lnTo>
                <a:lnTo>
                  <a:pt x="835" y="14"/>
                </a:lnTo>
                <a:lnTo>
                  <a:pt x="835" y="18"/>
                </a:lnTo>
                <a:lnTo>
                  <a:pt x="834" y="20"/>
                </a:lnTo>
                <a:lnTo>
                  <a:pt x="833" y="23"/>
                </a:lnTo>
                <a:lnTo>
                  <a:pt x="830" y="25"/>
                </a:lnTo>
                <a:lnTo>
                  <a:pt x="828" y="26"/>
                </a:lnTo>
                <a:lnTo>
                  <a:pt x="825" y="28"/>
                </a:lnTo>
                <a:lnTo>
                  <a:pt x="823" y="28"/>
                </a:lnTo>
                <a:lnTo>
                  <a:pt x="819" y="30"/>
                </a:lnTo>
                <a:close/>
                <a:moveTo>
                  <a:pt x="760" y="30"/>
                </a:moveTo>
                <a:lnTo>
                  <a:pt x="760" y="30"/>
                </a:lnTo>
                <a:lnTo>
                  <a:pt x="757" y="28"/>
                </a:lnTo>
                <a:lnTo>
                  <a:pt x="754" y="28"/>
                </a:lnTo>
                <a:lnTo>
                  <a:pt x="751" y="26"/>
                </a:lnTo>
                <a:lnTo>
                  <a:pt x="749" y="25"/>
                </a:lnTo>
                <a:lnTo>
                  <a:pt x="748" y="23"/>
                </a:lnTo>
                <a:lnTo>
                  <a:pt x="747" y="20"/>
                </a:lnTo>
                <a:lnTo>
                  <a:pt x="745" y="18"/>
                </a:lnTo>
                <a:lnTo>
                  <a:pt x="745" y="14"/>
                </a:lnTo>
                <a:lnTo>
                  <a:pt x="745" y="12"/>
                </a:lnTo>
                <a:lnTo>
                  <a:pt x="747" y="8"/>
                </a:lnTo>
                <a:lnTo>
                  <a:pt x="748" y="6"/>
                </a:lnTo>
                <a:lnTo>
                  <a:pt x="749" y="3"/>
                </a:lnTo>
                <a:lnTo>
                  <a:pt x="751" y="2"/>
                </a:lnTo>
                <a:lnTo>
                  <a:pt x="754" y="1"/>
                </a:lnTo>
                <a:lnTo>
                  <a:pt x="757" y="0"/>
                </a:lnTo>
                <a:lnTo>
                  <a:pt x="760" y="0"/>
                </a:lnTo>
                <a:lnTo>
                  <a:pt x="763" y="0"/>
                </a:lnTo>
                <a:lnTo>
                  <a:pt x="766" y="1"/>
                </a:lnTo>
                <a:lnTo>
                  <a:pt x="768" y="2"/>
                </a:lnTo>
                <a:lnTo>
                  <a:pt x="770" y="3"/>
                </a:lnTo>
                <a:lnTo>
                  <a:pt x="773" y="6"/>
                </a:lnTo>
                <a:lnTo>
                  <a:pt x="774" y="8"/>
                </a:lnTo>
                <a:lnTo>
                  <a:pt x="775" y="12"/>
                </a:lnTo>
                <a:lnTo>
                  <a:pt x="775" y="14"/>
                </a:lnTo>
                <a:lnTo>
                  <a:pt x="775" y="18"/>
                </a:lnTo>
                <a:lnTo>
                  <a:pt x="774" y="20"/>
                </a:lnTo>
                <a:lnTo>
                  <a:pt x="773" y="23"/>
                </a:lnTo>
                <a:lnTo>
                  <a:pt x="770" y="25"/>
                </a:lnTo>
                <a:lnTo>
                  <a:pt x="768" y="26"/>
                </a:lnTo>
                <a:lnTo>
                  <a:pt x="766" y="28"/>
                </a:lnTo>
                <a:lnTo>
                  <a:pt x="763" y="28"/>
                </a:lnTo>
                <a:lnTo>
                  <a:pt x="760" y="30"/>
                </a:lnTo>
                <a:close/>
                <a:moveTo>
                  <a:pt x="700" y="30"/>
                </a:moveTo>
                <a:lnTo>
                  <a:pt x="700" y="30"/>
                </a:lnTo>
                <a:lnTo>
                  <a:pt x="698" y="28"/>
                </a:lnTo>
                <a:lnTo>
                  <a:pt x="694" y="28"/>
                </a:lnTo>
                <a:lnTo>
                  <a:pt x="692" y="26"/>
                </a:lnTo>
                <a:lnTo>
                  <a:pt x="689" y="25"/>
                </a:lnTo>
                <a:lnTo>
                  <a:pt x="688" y="23"/>
                </a:lnTo>
                <a:lnTo>
                  <a:pt x="687" y="20"/>
                </a:lnTo>
                <a:lnTo>
                  <a:pt x="686" y="18"/>
                </a:lnTo>
                <a:lnTo>
                  <a:pt x="686" y="14"/>
                </a:lnTo>
                <a:lnTo>
                  <a:pt x="686" y="12"/>
                </a:lnTo>
                <a:lnTo>
                  <a:pt x="687" y="8"/>
                </a:lnTo>
                <a:lnTo>
                  <a:pt x="688" y="6"/>
                </a:lnTo>
                <a:lnTo>
                  <a:pt x="689" y="3"/>
                </a:lnTo>
                <a:lnTo>
                  <a:pt x="692" y="2"/>
                </a:lnTo>
                <a:lnTo>
                  <a:pt x="694" y="1"/>
                </a:lnTo>
                <a:lnTo>
                  <a:pt x="698" y="0"/>
                </a:lnTo>
                <a:lnTo>
                  <a:pt x="700" y="0"/>
                </a:lnTo>
                <a:lnTo>
                  <a:pt x="704" y="0"/>
                </a:lnTo>
                <a:lnTo>
                  <a:pt x="706" y="1"/>
                </a:lnTo>
                <a:lnTo>
                  <a:pt x="708" y="2"/>
                </a:lnTo>
                <a:lnTo>
                  <a:pt x="711" y="3"/>
                </a:lnTo>
                <a:lnTo>
                  <a:pt x="713" y="6"/>
                </a:lnTo>
                <a:lnTo>
                  <a:pt x="714" y="8"/>
                </a:lnTo>
                <a:lnTo>
                  <a:pt x="716" y="12"/>
                </a:lnTo>
                <a:lnTo>
                  <a:pt x="716" y="14"/>
                </a:lnTo>
                <a:lnTo>
                  <a:pt x="716" y="18"/>
                </a:lnTo>
                <a:lnTo>
                  <a:pt x="714" y="20"/>
                </a:lnTo>
                <a:lnTo>
                  <a:pt x="713" y="23"/>
                </a:lnTo>
                <a:lnTo>
                  <a:pt x="711" y="25"/>
                </a:lnTo>
                <a:lnTo>
                  <a:pt x="708" y="26"/>
                </a:lnTo>
                <a:lnTo>
                  <a:pt x="706" y="28"/>
                </a:lnTo>
                <a:lnTo>
                  <a:pt x="704" y="28"/>
                </a:lnTo>
                <a:lnTo>
                  <a:pt x="700" y="30"/>
                </a:lnTo>
                <a:close/>
                <a:moveTo>
                  <a:pt x="640" y="30"/>
                </a:moveTo>
                <a:lnTo>
                  <a:pt x="640" y="30"/>
                </a:lnTo>
                <a:lnTo>
                  <a:pt x="638" y="28"/>
                </a:lnTo>
                <a:lnTo>
                  <a:pt x="634" y="28"/>
                </a:lnTo>
                <a:lnTo>
                  <a:pt x="632" y="26"/>
                </a:lnTo>
                <a:lnTo>
                  <a:pt x="630" y="25"/>
                </a:lnTo>
                <a:lnTo>
                  <a:pt x="628" y="23"/>
                </a:lnTo>
                <a:lnTo>
                  <a:pt x="627" y="20"/>
                </a:lnTo>
                <a:lnTo>
                  <a:pt x="626" y="18"/>
                </a:lnTo>
                <a:lnTo>
                  <a:pt x="626" y="14"/>
                </a:lnTo>
                <a:lnTo>
                  <a:pt x="626" y="12"/>
                </a:lnTo>
                <a:lnTo>
                  <a:pt x="627" y="8"/>
                </a:lnTo>
                <a:lnTo>
                  <a:pt x="628" y="6"/>
                </a:lnTo>
                <a:lnTo>
                  <a:pt x="630" y="3"/>
                </a:lnTo>
                <a:lnTo>
                  <a:pt x="632" y="2"/>
                </a:lnTo>
                <a:lnTo>
                  <a:pt x="634" y="1"/>
                </a:lnTo>
                <a:lnTo>
                  <a:pt x="638" y="0"/>
                </a:lnTo>
                <a:lnTo>
                  <a:pt x="640" y="0"/>
                </a:lnTo>
                <a:lnTo>
                  <a:pt x="644" y="0"/>
                </a:lnTo>
                <a:lnTo>
                  <a:pt x="646" y="1"/>
                </a:lnTo>
                <a:lnTo>
                  <a:pt x="649" y="2"/>
                </a:lnTo>
                <a:lnTo>
                  <a:pt x="651" y="3"/>
                </a:lnTo>
                <a:lnTo>
                  <a:pt x="653" y="6"/>
                </a:lnTo>
                <a:lnTo>
                  <a:pt x="655" y="8"/>
                </a:lnTo>
                <a:lnTo>
                  <a:pt x="656" y="12"/>
                </a:lnTo>
                <a:lnTo>
                  <a:pt x="656" y="14"/>
                </a:lnTo>
                <a:lnTo>
                  <a:pt x="656" y="18"/>
                </a:lnTo>
                <a:lnTo>
                  <a:pt x="655" y="20"/>
                </a:lnTo>
                <a:lnTo>
                  <a:pt x="653" y="23"/>
                </a:lnTo>
                <a:lnTo>
                  <a:pt x="651" y="25"/>
                </a:lnTo>
                <a:lnTo>
                  <a:pt x="649" y="26"/>
                </a:lnTo>
                <a:lnTo>
                  <a:pt x="646" y="28"/>
                </a:lnTo>
                <a:lnTo>
                  <a:pt x="644" y="28"/>
                </a:lnTo>
                <a:lnTo>
                  <a:pt x="640" y="30"/>
                </a:lnTo>
                <a:close/>
                <a:moveTo>
                  <a:pt x="581" y="30"/>
                </a:moveTo>
                <a:lnTo>
                  <a:pt x="581" y="30"/>
                </a:lnTo>
                <a:lnTo>
                  <a:pt x="578" y="28"/>
                </a:lnTo>
                <a:lnTo>
                  <a:pt x="575" y="28"/>
                </a:lnTo>
                <a:lnTo>
                  <a:pt x="572" y="26"/>
                </a:lnTo>
                <a:lnTo>
                  <a:pt x="570" y="25"/>
                </a:lnTo>
                <a:lnTo>
                  <a:pt x="569" y="23"/>
                </a:lnTo>
                <a:lnTo>
                  <a:pt x="567" y="20"/>
                </a:lnTo>
                <a:lnTo>
                  <a:pt x="566" y="18"/>
                </a:lnTo>
                <a:lnTo>
                  <a:pt x="566" y="14"/>
                </a:lnTo>
                <a:lnTo>
                  <a:pt x="566" y="12"/>
                </a:lnTo>
                <a:lnTo>
                  <a:pt x="567" y="8"/>
                </a:lnTo>
                <a:lnTo>
                  <a:pt x="569" y="6"/>
                </a:lnTo>
                <a:lnTo>
                  <a:pt x="570" y="3"/>
                </a:lnTo>
                <a:lnTo>
                  <a:pt x="572" y="2"/>
                </a:lnTo>
                <a:lnTo>
                  <a:pt x="575" y="1"/>
                </a:lnTo>
                <a:lnTo>
                  <a:pt x="578" y="0"/>
                </a:lnTo>
                <a:lnTo>
                  <a:pt x="581" y="0"/>
                </a:lnTo>
                <a:lnTo>
                  <a:pt x="584" y="0"/>
                </a:lnTo>
                <a:lnTo>
                  <a:pt x="587" y="1"/>
                </a:lnTo>
                <a:lnTo>
                  <a:pt x="589" y="2"/>
                </a:lnTo>
                <a:lnTo>
                  <a:pt x="591" y="3"/>
                </a:lnTo>
                <a:lnTo>
                  <a:pt x="594" y="6"/>
                </a:lnTo>
                <a:lnTo>
                  <a:pt x="595" y="8"/>
                </a:lnTo>
                <a:lnTo>
                  <a:pt x="595" y="12"/>
                </a:lnTo>
                <a:lnTo>
                  <a:pt x="596" y="14"/>
                </a:lnTo>
                <a:lnTo>
                  <a:pt x="595" y="18"/>
                </a:lnTo>
                <a:lnTo>
                  <a:pt x="595" y="20"/>
                </a:lnTo>
                <a:lnTo>
                  <a:pt x="594" y="23"/>
                </a:lnTo>
                <a:lnTo>
                  <a:pt x="591" y="25"/>
                </a:lnTo>
                <a:lnTo>
                  <a:pt x="589" y="26"/>
                </a:lnTo>
                <a:lnTo>
                  <a:pt x="587" y="28"/>
                </a:lnTo>
                <a:lnTo>
                  <a:pt x="584" y="28"/>
                </a:lnTo>
                <a:lnTo>
                  <a:pt x="581" y="30"/>
                </a:lnTo>
                <a:close/>
                <a:moveTo>
                  <a:pt x="521" y="30"/>
                </a:moveTo>
                <a:lnTo>
                  <a:pt x="521" y="30"/>
                </a:lnTo>
                <a:lnTo>
                  <a:pt x="519" y="28"/>
                </a:lnTo>
                <a:lnTo>
                  <a:pt x="515" y="28"/>
                </a:lnTo>
                <a:lnTo>
                  <a:pt x="513" y="26"/>
                </a:lnTo>
                <a:lnTo>
                  <a:pt x="510" y="25"/>
                </a:lnTo>
                <a:lnTo>
                  <a:pt x="509" y="23"/>
                </a:lnTo>
                <a:lnTo>
                  <a:pt x="508" y="20"/>
                </a:lnTo>
                <a:lnTo>
                  <a:pt x="507" y="18"/>
                </a:lnTo>
                <a:lnTo>
                  <a:pt x="507" y="14"/>
                </a:lnTo>
                <a:lnTo>
                  <a:pt x="507" y="12"/>
                </a:lnTo>
                <a:lnTo>
                  <a:pt x="508" y="8"/>
                </a:lnTo>
                <a:lnTo>
                  <a:pt x="509" y="6"/>
                </a:lnTo>
                <a:lnTo>
                  <a:pt x="510" y="3"/>
                </a:lnTo>
                <a:lnTo>
                  <a:pt x="513" y="2"/>
                </a:lnTo>
                <a:lnTo>
                  <a:pt x="515" y="1"/>
                </a:lnTo>
                <a:lnTo>
                  <a:pt x="519" y="0"/>
                </a:lnTo>
                <a:lnTo>
                  <a:pt x="521" y="0"/>
                </a:lnTo>
                <a:lnTo>
                  <a:pt x="525" y="0"/>
                </a:lnTo>
                <a:lnTo>
                  <a:pt x="527" y="1"/>
                </a:lnTo>
                <a:lnTo>
                  <a:pt x="529" y="2"/>
                </a:lnTo>
                <a:lnTo>
                  <a:pt x="532" y="3"/>
                </a:lnTo>
                <a:lnTo>
                  <a:pt x="534" y="6"/>
                </a:lnTo>
                <a:lnTo>
                  <a:pt x="535" y="8"/>
                </a:lnTo>
                <a:lnTo>
                  <a:pt x="535" y="12"/>
                </a:lnTo>
                <a:lnTo>
                  <a:pt x="536" y="14"/>
                </a:lnTo>
                <a:lnTo>
                  <a:pt x="535" y="18"/>
                </a:lnTo>
                <a:lnTo>
                  <a:pt x="535" y="20"/>
                </a:lnTo>
                <a:lnTo>
                  <a:pt x="534" y="23"/>
                </a:lnTo>
                <a:lnTo>
                  <a:pt x="532" y="25"/>
                </a:lnTo>
                <a:lnTo>
                  <a:pt x="529" y="26"/>
                </a:lnTo>
                <a:lnTo>
                  <a:pt x="527" y="28"/>
                </a:lnTo>
                <a:lnTo>
                  <a:pt x="525" y="28"/>
                </a:lnTo>
                <a:lnTo>
                  <a:pt x="521" y="30"/>
                </a:lnTo>
                <a:close/>
                <a:moveTo>
                  <a:pt x="461" y="30"/>
                </a:moveTo>
                <a:lnTo>
                  <a:pt x="461" y="30"/>
                </a:lnTo>
                <a:lnTo>
                  <a:pt x="459" y="28"/>
                </a:lnTo>
                <a:lnTo>
                  <a:pt x="455" y="28"/>
                </a:lnTo>
                <a:lnTo>
                  <a:pt x="453" y="26"/>
                </a:lnTo>
                <a:lnTo>
                  <a:pt x="450" y="25"/>
                </a:lnTo>
                <a:lnTo>
                  <a:pt x="449" y="23"/>
                </a:lnTo>
                <a:lnTo>
                  <a:pt x="448" y="20"/>
                </a:lnTo>
                <a:lnTo>
                  <a:pt x="447" y="18"/>
                </a:lnTo>
                <a:lnTo>
                  <a:pt x="447" y="14"/>
                </a:lnTo>
                <a:lnTo>
                  <a:pt x="447" y="12"/>
                </a:lnTo>
                <a:lnTo>
                  <a:pt x="448" y="8"/>
                </a:lnTo>
                <a:lnTo>
                  <a:pt x="449" y="6"/>
                </a:lnTo>
                <a:lnTo>
                  <a:pt x="450" y="3"/>
                </a:lnTo>
                <a:lnTo>
                  <a:pt x="453" y="2"/>
                </a:lnTo>
                <a:lnTo>
                  <a:pt x="455" y="1"/>
                </a:lnTo>
                <a:lnTo>
                  <a:pt x="459" y="0"/>
                </a:lnTo>
                <a:lnTo>
                  <a:pt x="461" y="0"/>
                </a:lnTo>
                <a:lnTo>
                  <a:pt x="465" y="0"/>
                </a:lnTo>
                <a:lnTo>
                  <a:pt x="467" y="1"/>
                </a:lnTo>
                <a:lnTo>
                  <a:pt x="470" y="2"/>
                </a:lnTo>
                <a:lnTo>
                  <a:pt x="472" y="3"/>
                </a:lnTo>
                <a:lnTo>
                  <a:pt x="474" y="6"/>
                </a:lnTo>
                <a:lnTo>
                  <a:pt x="476" y="8"/>
                </a:lnTo>
                <a:lnTo>
                  <a:pt x="476" y="12"/>
                </a:lnTo>
                <a:lnTo>
                  <a:pt x="477" y="14"/>
                </a:lnTo>
                <a:lnTo>
                  <a:pt x="476" y="18"/>
                </a:lnTo>
                <a:lnTo>
                  <a:pt x="476" y="20"/>
                </a:lnTo>
                <a:lnTo>
                  <a:pt x="474" y="23"/>
                </a:lnTo>
                <a:lnTo>
                  <a:pt x="472" y="25"/>
                </a:lnTo>
                <a:lnTo>
                  <a:pt x="470" y="26"/>
                </a:lnTo>
                <a:lnTo>
                  <a:pt x="467" y="28"/>
                </a:lnTo>
                <a:lnTo>
                  <a:pt x="465" y="28"/>
                </a:lnTo>
                <a:lnTo>
                  <a:pt x="461" y="30"/>
                </a:lnTo>
                <a:close/>
                <a:moveTo>
                  <a:pt x="402" y="30"/>
                </a:moveTo>
                <a:lnTo>
                  <a:pt x="402" y="30"/>
                </a:lnTo>
                <a:lnTo>
                  <a:pt x="399" y="28"/>
                </a:lnTo>
                <a:lnTo>
                  <a:pt x="396" y="28"/>
                </a:lnTo>
                <a:lnTo>
                  <a:pt x="393" y="26"/>
                </a:lnTo>
                <a:lnTo>
                  <a:pt x="391" y="25"/>
                </a:lnTo>
                <a:lnTo>
                  <a:pt x="390" y="23"/>
                </a:lnTo>
                <a:lnTo>
                  <a:pt x="388" y="20"/>
                </a:lnTo>
                <a:lnTo>
                  <a:pt x="387" y="18"/>
                </a:lnTo>
                <a:lnTo>
                  <a:pt x="387" y="14"/>
                </a:lnTo>
                <a:lnTo>
                  <a:pt x="387" y="12"/>
                </a:lnTo>
                <a:lnTo>
                  <a:pt x="388" y="8"/>
                </a:lnTo>
                <a:lnTo>
                  <a:pt x="390" y="6"/>
                </a:lnTo>
                <a:lnTo>
                  <a:pt x="391" y="3"/>
                </a:lnTo>
                <a:lnTo>
                  <a:pt x="393" y="2"/>
                </a:lnTo>
                <a:lnTo>
                  <a:pt x="396" y="1"/>
                </a:lnTo>
                <a:lnTo>
                  <a:pt x="399" y="0"/>
                </a:lnTo>
                <a:lnTo>
                  <a:pt x="402" y="0"/>
                </a:lnTo>
                <a:lnTo>
                  <a:pt x="405" y="0"/>
                </a:lnTo>
                <a:lnTo>
                  <a:pt x="407" y="1"/>
                </a:lnTo>
                <a:lnTo>
                  <a:pt x="410" y="2"/>
                </a:lnTo>
                <a:lnTo>
                  <a:pt x="412" y="3"/>
                </a:lnTo>
                <a:lnTo>
                  <a:pt x="415" y="6"/>
                </a:lnTo>
                <a:lnTo>
                  <a:pt x="416" y="8"/>
                </a:lnTo>
                <a:lnTo>
                  <a:pt x="416" y="12"/>
                </a:lnTo>
                <a:lnTo>
                  <a:pt x="417" y="14"/>
                </a:lnTo>
                <a:lnTo>
                  <a:pt x="416" y="18"/>
                </a:lnTo>
                <a:lnTo>
                  <a:pt x="416" y="20"/>
                </a:lnTo>
                <a:lnTo>
                  <a:pt x="415" y="23"/>
                </a:lnTo>
                <a:lnTo>
                  <a:pt x="412" y="25"/>
                </a:lnTo>
                <a:lnTo>
                  <a:pt x="410" y="26"/>
                </a:lnTo>
                <a:lnTo>
                  <a:pt x="407" y="28"/>
                </a:lnTo>
                <a:lnTo>
                  <a:pt x="405" y="28"/>
                </a:lnTo>
                <a:lnTo>
                  <a:pt x="402" y="30"/>
                </a:lnTo>
                <a:close/>
                <a:moveTo>
                  <a:pt x="342" y="30"/>
                </a:moveTo>
                <a:lnTo>
                  <a:pt x="342" y="30"/>
                </a:lnTo>
                <a:lnTo>
                  <a:pt x="339" y="28"/>
                </a:lnTo>
                <a:lnTo>
                  <a:pt x="336" y="28"/>
                </a:lnTo>
                <a:lnTo>
                  <a:pt x="333" y="26"/>
                </a:lnTo>
                <a:lnTo>
                  <a:pt x="331" y="25"/>
                </a:lnTo>
                <a:lnTo>
                  <a:pt x="330" y="23"/>
                </a:lnTo>
                <a:lnTo>
                  <a:pt x="329" y="20"/>
                </a:lnTo>
                <a:lnTo>
                  <a:pt x="327" y="18"/>
                </a:lnTo>
                <a:lnTo>
                  <a:pt x="327" y="14"/>
                </a:lnTo>
                <a:lnTo>
                  <a:pt x="327" y="12"/>
                </a:lnTo>
                <a:lnTo>
                  <a:pt x="329" y="8"/>
                </a:lnTo>
                <a:lnTo>
                  <a:pt x="330" y="6"/>
                </a:lnTo>
                <a:lnTo>
                  <a:pt x="331" y="3"/>
                </a:lnTo>
                <a:lnTo>
                  <a:pt x="333" y="2"/>
                </a:lnTo>
                <a:lnTo>
                  <a:pt x="336" y="1"/>
                </a:lnTo>
                <a:lnTo>
                  <a:pt x="339" y="0"/>
                </a:lnTo>
                <a:lnTo>
                  <a:pt x="342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3" y="3"/>
                </a:lnTo>
                <a:lnTo>
                  <a:pt x="355" y="6"/>
                </a:lnTo>
                <a:lnTo>
                  <a:pt x="356" y="8"/>
                </a:lnTo>
                <a:lnTo>
                  <a:pt x="356" y="12"/>
                </a:lnTo>
                <a:lnTo>
                  <a:pt x="357" y="14"/>
                </a:lnTo>
                <a:lnTo>
                  <a:pt x="356" y="18"/>
                </a:lnTo>
                <a:lnTo>
                  <a:pt x="356" y="20"/>
                </a:lnTo>
                <a:lnTo>
                  <a:pt x="355" y="23"/>
                </a:lnTo>
                <a:lnTo>
                  <a:pt x="353" y="25"/>
                </a:lnTo>
                <a:lnTo>
                  <a:pt x="350" y="26"/>
                </a:lnTo>
                <a:lnTo>
                  <a:pt x="348" y="28"/>
                </a:lnTo>
                <a:lnTo>
                  <a:pt x="345" y="28"/>
                </a:lnTo>
                <a:lnTo>
                  <a:pt x="342" y="30"/>
                </a:lnTo>
                <a:close/>
                <a:moveTo>
                  <a:pt x="282" y="30"/>
                </a:moveTo>
                <a:lnTo>
                  <a:pt x="282" y="30"/>
                </a:lnTo>
                <a:lnTo>
                  <a:pt x="280" y="28"/>
                </a:lnTo>
                <a:lnTo>
                  <a:pt x="276" y="28"/>
                </a:lnTo>
                <a:lnTo>
                  <a:pt x="274" y="26"/>
                </a:lnTo>
                <a:lnTo>
                  <a:pt x="271" y="25"/>
                </a:lnTo>
                <a:lnTo>
                  <a:pt x="270" y="23"/>
                </a:lnTo>
                <a:lnTo>
                  <a:pt x="269" y="20"/>
                </a:lnTo>
                <a:lnTo>
                  <a:pt x="268" y="18"/>
                </a:lnTo>
                <a:lnTo>
                  <a:pt x="268" y="14"/>
                </a:lnTo>
                <a:lnTo>
                  <a:pt x="268" y="12"/>
                </a:lnTo>
                <a:lnTo>
                  <a:pt x="269" y="8"/>
                </a:lnTo>
                <a:lnTo>
                  <a:pt x="270" y="6"/>
                </a:lnTo>
                <a:lnTo>
                  <a:pt x="271" y="3"/>
                </a:lnTo>
                <a:lnTo>
                  <a:pt x="274" y="2"/>
                </a:lnTo>
                <a:lnTo>
                  <a:pt x="276" y="1"/>
                </a:lnTo>
                <a:lnTo>
                  <a:pt x="280" y="0"/>
                </a:lnTo>
                <a:lnTo>
                  <a:pt x="282" y="0"/>
                </a:lnTo>
                <a:lnTo>
                  <a:pt x="286" y="0"/>
                </a:lnTo>
                <a:lnTo>
                  <a:pt x="288" y="1"/>
                </a:lnTo>
                <a:lnTo>
                  <a:pt x="290" y="2"/>
                </a:lnTo>
                <a:lnTo>
                  <a:pt x="293" y="3"/>
                </a:lnTo>
                <a:lnTo>
                  <a:pt x="294" y="6"/>
                </a:lnTo>
                <a:lnTo>
                  <a:pt x="296" y="8"/>
                </a:lnTo>
                <a:lnTo>
                  <a:pt x="296" y="12"/>
                </a:lnTo>
                <a:lnTo>
                  <a:pt x="298" y="14"/>
                </a:lnTo>
                <a:lnTo>
                  <a:pt x="296" y="18"/>
                </a:lnTo>
                <a:lnTo>
                  <a:pt x="296" y="20"/>
                </a:lnTo>
                <a:lnTo>
                  <a:pt x="294" y="23"/>
                </a:lnTo>
                <a:lnTo>
                  <a:pt x="293" y="25"/>
                </a:lnTo>
                <a:lnTo>
                  <a:pt x="290" y="26"/>
                </a:lnTo>
                <a:lnTo>
                  <a:pt x="288" y="28"/>
                </a:lnTo>
                <a:lnTo>
                  <a:pt x="286" y="28"/>
                </a:lnTo>
                <a:lnTo>
                  <a:pt x="282" y="30"/>
                </a:lnTo>
                <a:close/>
                <a:moveTo>
                  <a:pt x="222" y="30"/>
                </a:moveTo>
                <a:lnTo>
                  <a:pt x="222" y="30"/>
                </a:lnTo>
                <a:lnTo>
                  <a:pt x="220" y="28"/>
                </a:lnTo>
                <a:lnTo>
                  <a:pt x="216" y="28"/>
                </a:lnTo>
                <a:lnTo>
                  <a:pt x="214" y="26"/>
                </a:lnTo>
                <a:lnTo>
                  <a:pt x="212" y="25"/>
                </a:lnTo>
                <a:lnTo>
                  <a:pt x="210" y="23"/>
                </a:lnTo>
                <a:lnTo>
                  <a:pt x="209" y="20"/>
                </a:lnTo>
                <a:lnTo>
                  <a:pt x="208" y="18"/>
                </a:lnTo>
                <a:lnTo>
                  <a:pt x="208" y="14"/>
                </a:lnTo>
                <a:lnTo>
                  <a:pt x="208" y="12"/>
                </a:lnTo>
                <a:lnTo>
                  <a:pt x="209" y="8"/>
                </a:lnTo>
                <a:lnTo>
                  <a:pt x="210" y="6"/>
                </a:lnTo>
                <a:lnTo>
                  <a:pt x="212" y="3"/>
                </a:lnTo>
                <a:lnTo>
                  <a:pt x="214" y="2"/>
                </a:lnTo>
                <a:lnTo>
                  <a:pt x="216" y="1"/>
                </a:lnTo>
                <a:lnTo>
                  <a:pt x="220" y="0"/>
                </a:lnTo>
                <a:lnTo>
                  <a:pt x="222" y="0"/>
                </a:lnTo>
                <a:lnTo>
                  <a:pt x="226" y="0"/>
                </a:lnTo>
                <a:lnTo>
                  <a:pt x="228" y="1"/>
                </a:lnTo>
                <a:lnTo>
                  <a:pt x="231" y="2"/>
                </a:lnTo>
                <a:lnTo>
                  <a:pt x="233" y="3"/>
                </a:lnTo>
                <a:lnTo>
                  <a:pt x="234" y="6"/>
                </a:lnTo>
                <a:lnTo>
                  <a:pt x="237" y="8"/>
                </a:lnTo>
                <a:lnTo>
                  <a:pt x="237" y="12"/>
                </a:lnTo>
                <a:lnTo>
                  <a:pt x="238" y="14"/>
                </a:lnTo>
                <a:lnTo>
                  <a:pt x="237" y="18"/>
                </a:lnTo>
                <a:lnTo>
                  <a:pt x="237" y="20"/>
                </a:lnTo>
                <a:lnTo>
                  <a:pt x="234" y="23"/>
                </a:lnTo>
                <a:lnTo>
                  <a:pt x="233" y="25"/>
                </a:lnTo>
                <a:lnTo>
                  <a:pt x="231" y="26"/>
                </a:lnTo>
                <a:lnTo>
                  <a:pt x="228" y="28"/>
                </a:lnTo>
                <a:lnTo>
                  <a:pt x="226" y="28"/>
                </a:lnTo>
                <a:lnTo>
                  <a:pt x="222" y="30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0" y="28"/>
                </a:lnTo>
                <a:lnTo>
                  <a:pt x="157" y="28"/>
                </a:lnTo>
                <a:lnTo>
                  <a:pt x="154" y="26"/>
                </a:lnTo>
                <a:lnTo>
                  <a:pt x="152" y="25"/>
                </a:lnTo>
                <a:lnTo>
                  <a:pt x="151" y="23"/>
                </a:lnTo>
                <a:lnTo>
                  <a:pt x="150" y="20"/>
                </a:lnTo>
                <a:lnTo>
                  <a:pt x="148" y="18"/>
                </a:lnTo>
                <a:lnTo>
                  <a:pt x="148" y="14"/>
                </a:lnTo>
                <a:lnTo>
                  <a:pt x="148" y="12"/>
                </a:lnTo>
                <a:lnTo>
                  <a:pt x="150" y="8"/>
                </a:lnTo>
                <a:lnTo>
                  <a:pt x="151" y="6"/>
                </a:lnTo>
                <a:lnTo>
                  <a:pt x="152" y="3"/>
                </a:lnTo>
                <a:lnTo>
                  <a:pt x="154" y="2"/>
                </a:lnTo>
                <a:lnTo>
                  <a:pt x="157" y="1"/>
                </a:lnTo>
                <a:lnTo>
                  <a:pt x="160" y="0"/>
                </a:lnTo>
                <a:lnTo>
                  <a:pt x="163" y="0"/>
                </a:lnTo>
                <a:lnTo>
                  <a:pt x="166" y="0"/>
                </a:lnTo>
                <a:lnTo>
                  <a:pt x="169" y="1"/>
                </a:lnTo>
                <a:lnTo>
                  <a:pt x="171" y="2"/>
                </a:lnTo>
                <a:lnTo>
                  <a:pt x="173" y="3"/>
                </a:lnTo>
                <a:lnTo>
                  <a:pt x="175" y="6"/>
                </a:lnTo>
                <a:lnTo>
                  <a:pt x="177" y="8"/>
                </a:lnTo>
                <a:lnTo>
                  <a:pt x="177" y="12"/>
                </a:lnTo>
                <a:lnTo>
                  <a:pt x="178" y="14"/>
                </a:lnTo>
                <a:lnTo>
                  <a:pt x="177" y="18"/>
                </a:lnTo>
                <a:lnTo>
                  <a:pt x="177" y="20"/>
                </a:lnTo>
                <a:lnTo>
                  <a:pt x="175" y="23"/>
                </a:lnTo>
                <a:lnTo>
                  <a:pt x="173" y="25"/>
                </a:lnTo>
                <a:lnTo>
                  <a:pt x="171" y="26"/>
                </a:lnTo>
                <a:lnTo>
                  <a:pt x="169" y="28"/>
                </a:lnTo>
                <a:lnTo>
                  <a:pt x="166" y="28"/>
                </a:lnTo>
                <a:lnTo>
                  <a:pt x="163" y="30"/>
                </a:lnTo>
                <a:close/>
                <a:moveTo>
                  <a:pt x="103" y="30"/>
                </a:moveTo>
                <a:lnTo>
                  <a:pt x="103" y="30"/>
                </a:lnTo>
                <a:lnTo>
                  <a:pt x="99" y="28"/>
                </a:lnTo>
                <a:lnTo>
                  <a:pt x="97" y="28"/>
                </a:lnTo>
                <a:lnTo>
                  <a:pt x="95" y="26"/>
                </a:lnTo>
                <a:lnTo>
                  <a:pt x="92" y="25"/>
                </a:lnTo>
                <a:lnTo>
                  <a:pt x="91" y="23"/>
                </a:lnTo>
                <a:lnTo>
                  <a:pt x="89" y="20"/>
                </a:lnTo>
                <a:lnTo>
                  <a:pt x="89" y="18"/>
                </a:lnTo>
                <a:lnTo>
                  <a:pt x="89" y="14"/>
                </a:lnTo>
                <a:lnTo>
                  <a:pt x="89" y="12"/>
                </a:lnTo>
                <a:lnTo>
                  <a:pt x="89" y="8"/>
                </a:lnTo>
                <a:lnTo>
                  <a:pt x="91" y="6"/>
                </a:lnTo>
                <a:lnTo>
                  <a:pt x="92" y="3"/>
                </a:lnTo>
                <a:lnTo>
                  <a:pt x="95" y="2"/>
                </a:lnTo>
                <a:lnTo>
                  <a:pt x="97" y="1"/>
                </a:lnTo>
                <a:lnTo>
                  <a:pt x="99" y="0"/>
                </a:lnTo>
                <a:lnTo>
                  <a:pt x="103" y="0"/>
                </a:lnTo>
                <a:lnTo>
                  <a:pt x="107" y="0"/>
                </a:lnTo>
                <a:lnTo>
                  <a:pt x="109" y="1"/>
                </a:lnTo>
                <a:lnTo>
                  <a:pt x="111" y="2"/>
                </a:lnTo>
                <a:lnTo>
                  <a:pt x="114" y="3"/>
                </a:lnTo>
                <a:lnTo>
                  <a:pt x="115" y="6"/>
                </a:lnTo>
                <a:lnTo>
                  <a:pt x="117" y="8"/>
                </a:lnTo>
                <a:lnTo>
                  <a:pt x="117" y="12"/>
                </a:lnTo>
                <a:lnTo>
                  <a:pt x="119" y="14"/>
                </a:lnTo>
                <a:lnTo>
                  <a:pt x="117" y="18"/>
                </a:lnTo>
                <a:lnTo>
                  <a:pt x="117" y="20"/>
                </a:lnTo>
                <a:lnTo>
                  <a:pt x="115" y="23"/>
                </a:lnTo>
                <a:lnTo>
                  <a:pt x="114" y="25"/>
                </a:lnTo>
                <a:lnTo>
                  <a:pt x="111" y="26"/>
                </a:lnTo>
                <a:lnTo>
                  <a:pt x="109" y="28"/>
                </a:lnTo>
                <a:lnTo>
                  <a:pt x="107" y="28"/>
                </a:lnTo>
                <a:lnTo>
                  <a:pt x="103" y="30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0" y="28"/>
                </a:lnTo>
                <a:lnTo>
                  <a:pt x="37" y="28"/>
                </a:lnTo>
                <a:lnTo>
                  <a:pt x="35" y="26"/>
                </a:lnTo>
                <a:lnTo>
                  <a:pt x="33" y="25"/>
                </a:lnTo>
                <a:lnTo>
                  <a:pt x="31" y="23"/>
                </a:lnTo>
                <a:lnTo>
                  <a:pt x="29" y="20"/>
                </a:lnTo>
                <a:lnTo>
                  <a:pt x="29" y="18"/>
                </a:lnTo>
                <a:lnTo>
                  <a:pt x="28" y="14"/>
                </a:lnTo>
                <a:lnTo>
                  <a:pt x="29" y="12"/>
                </a:lnTo>
                <a:lnTo>
                  <a:pt x="29" y="8"/>
                </a:lnTo>
                <a:lnTo>
                  <a:pt x="31" y="6"/>
                </a:lnTo>
                <a:lnTo>
                  <a:pt x="33" y="3"/>
                </a:lnTo>
                <a:lnTo>
                  <a:pt x="35" y="2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7" y="0"/>
                </a:lnTo>
                <a:lnTo>
                  <a:pt x="49" y="1"/>
                </a:lnTo>
                <a:lnTo>
                  <a:pt x="52" y="2"/>
                </a:lnTo>
                <a:lnTo>
                  <a:pt x="54" y="3"/>
                </a:lnTo>
                <a:lnTo>
                  <a:pt x="55" y="6"/>
                </a:lnTo>
                <a:lnTo>
                  <a:pt x="58" y="8"/>
                </a:lnTo>
                <a:lnTo>
                  <a:pt x="58" y="12"/>
                </a:lnTo>
                <a:lnTo>
                  <a:pt x="59" y="14"/>
                </a:lnTo>
                <a:lnTo>
                  <a:pt x="58" y="18"/>
                </a:lnTo>
                <a:lnTo>
                  <a:pt x="58" y="20"/>
                </a:lnTo>
                <a:lnTo>
                  <a:pt x="55" y="23"/>
                </a:lnTo>
                <a:lnTo>
                  <a:pt x="54" y="25"/>
                </a:lnTo>
                <a:lnTo>
                  <a:pt x="52" y="26"/>
                </a:lnTo>
                <a:lnTo>
                  <a:pt x="49" y="28"/>
                </a:lnTo>
                <a:lnTo>
                  <a:pt x="47" y="28"/>
                </a:lnTo>
                <a:lnTo>
                  <a:pt x="43" y="30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0" y="49"/>
                </a:lnTo>
                <a:lnTo>
                  <a:pt x="29" y="51"/>
                </a:lnTo>
                <a:lnTo>
                  <a:pt x="28" y="54"/>
                </a:lnTo>
                <a:lnTo>
                  <a:pt x="25" y="56"/>
                </a:lnTo>
                <a:lnTo>
                  <a:pt x="23" y="58"/>
                </a:lnTo>
                <a:lnTo>
                  <a:pt x="21" y="60"/>
                </a:lnTo>
                <a:lnTo>
                  <a:pt x="18" y="61"/>
                </a:lnTo>
                <a:lnTo>
                  <a:pt x="15" y="61"/>
                </a:lnTo>
                <a:lnTo>
                  <a:pt x="12" y="61"/>
                </a:lnTo>
                <a:lnTo>
                  <a:pt x="9" y="60"/>
                </a:lnTo>
                <a:lnTo>
                  <a:pt x="6" y="58"/>
                </a:lnTo>
                <a:lnTo>
                  <a:pt x="4" y="56"/>
                </a:lnTo>
                <a:lnTo>
                  <a:pt x="3" y="54"/>
                </a:lnTo>
                <a:lnTo>
                  <a:pt x="1" y="51"/>
                </a:lnTo>
                <a:lnTo>
                  <a:pt x="0" y="49"/>
                </a:lnTo>
                <a:lnTo>
                  <a:pt x="0" y="45"/>
                </a:lnTo>
                <a:lnTo>
                  <a:pt x="0" y="43"/>
                </a:lnTo>
                <a:lnTo>
                  <a:pt x="1" y="40"/>
                </a:lnTo>
                <a:lnTo>
                  <a:pt x="3" y="37"/>
                </a:lnTo>
                <a:lnTo>
                  <a:pt x="4" y="36"/>
                </a:lnTo>
                <a:lnTo>
                  <a:pt x="6" y="33"/>
                </a:lnTo>
                <a:lnTo>
                  <a:pt x="9" y="32"/>
                </a:lnTo>
                <a:lnTo>
                  <a:pt x="12" y="31"/>
                </a:lnTo>
                <a:lnTo>
                  <a:pt x="15" y="31"/>
                </a:lnTo>
                <a:lnTo>
                  <a:pt x="18" y="31"/>
                </a:lnTo>
                <a:lnTo>
                  <a:pt x="21" y="32"/>
                </a:lnTo>
                <a:lnTo>
                  <a:pt x="23" y="33"/>
                </a:lnTo>
                <a:lnTo>
                  <a:pt x="25" y="36"/>
                </a:lnTo>
                <a:lnTo>
                  <a:pt x="28" y="37"/>
                </a:lnTo>
                <a:lnTo>
                  <a:pt x="29" y="40"/>
                </a:lnTo>
                <a:lnTo>
                  <a:pt x="30" y="43"/>
                </a:lnTo>
                <a:lnTo>
                  <a:pt x="30" y="45"/>
                </a:lnTo>
                <a:close/>
                <a:moveTo>
                  <a:pt x="30" y="105"/>
                </a:moveTo>
                <a:lnTo>
                  <a:pt x="30" y="105"/>
                </a:lnTo>
                <a:lnTo>
                  <a:pt x="30" y="108"/>
                </a:lnTo>
                <a:lnTo>
                  <a:pt x="29" y="111"/>
                </a:lnTo>
                <a:lnTo>
                  <a:pt x="28" y="113"/>
                </a:lnTo>
                <a:lnTo>
                  <a:pt x="25" y="116"/>
                </a:lnTo>
                <a:lnTo>
                  <a:pt x="23" y="118"/>
                </a:lnTo>
                <a:lnTo>
                  <a:pt x="21" y="119"/>
                </a:lnTo>
                <a:lnTo>
                  <a:pt x="18" y="120"/>
                </a:lnTo>
                <a:lnTo>
                  <a:pt x="15" y="120"/>
                </a:lnTo>
                <a:lnTo>
                  <a:pt x="12" y="120"/>
                </a:lnTo>
                <a:lnTo>
                  <a:pt x="9" y="119"/>
                </a:lnTo>
                <a:lnTo>
                  <a:pt x="6" y="118"/>
                </a:lnTo>
                <a:lnTo>
                  <a:pt x="4" y="116"/>
                </a:lnTo>
                <a:lnTo>
                  <a:pt x="3" y="113"/>
                </a:lnTo>
                <a:lnTo>
                  <a:pt x="1" y="111"/>
                </a:lnTo>
                <a:lnTo>
                  <a:pt x="0" y="108"/>
                </a:lnTo>
                <a:lnTo>
                  <a:pt x="0" y="105"/>
                </a:lnTo>
                <a:lnTo>
                  <a:pt x="0" y="102"/>
                </a:lnTo>
                <a:lnTo>
                  <a:pt x="1" y="100"/>
                </a:lnTo>
                <a:lnTo>
                  <a:pt x="3" y="97"/>
                </a:lnTo>
                <a:lnTo>
                  <a:pt x="4" y="95"/>
                </a:lnTo>
                <a:lnTo>
                  <a:pt x="6" y="93"/>
                </a:lnTo>
                <a:lnTo>
                  <a:pt x="9" y="92"/>
                </a:lnTo>
                <a:lnTo>
                  <a:pt x="12" y="91"/>
                </a:lnTo>
                <a:lnTo>
                  <a:pt x="15" y="91"/>
                </a:lnTo>
                <a:lnTo>
                  <a:pt x="18" y="91"/>
                </a:lnTo>
                <a:lnTo>
                  <a:pt x="21" y="92"/>
                </a:lnTo>
                <a:lnTo>
                  <a:pt x="23" y="93"/>
                </a:lnTo>
                <a:lnTo>
                  <a:pt x="25" y="95"/>
                </a:lnTo>
                <a:lnTo>
                  <a:pt x="28" y="97"/>
                </a:lnTo>
                <a:lnTo>
                  <a:pt x="29" y="100"/>
                </a:lnTo>
                <a:lnTo>
                  <a:pt x="30" y="102"/>
                </a:lnTo>
                <a:lnTo>
                  <a:pt x="30" y="105"/>
                </a:lnTo>
                <a:close/>
                <a:moveTo>
                  <a:pt x="30" y="165"/>
                </a:moveTo>
                <a:lnTo>
                  <a:pt x="30" y="165"/>
                </a:lnTo>
                <a:lnTo>
                  <a:pt x="30" y="168"/>
                </a:lnTo>
                <a:lnTo>
                  <a:pt x="29" y="171"/>
                </a:lnTo>
                <a:lnTo>
                  <a:pt x="28" y="173"/>
                </a:lnTo>
                <a:lnTo>
                  <a:pt x="25" y="175"/>
                </a:lnTo>
                <a:lnTo>
                  <a:pt x="23" y="178"/>
                </a:lnTo>
                <a:lnTo>
                  <a:pt x="21" y="179"/>
                </a:lnTo>
                <a:lnTo>
                  <a:pt x="18" y="180"/>
                </a:lnTo>
                <a:lnTo>
                  <a:pt x="15" y="180"/>
                </a:lnTo>
                <a:lnTo>
                  <a:pt x="12" y="180"/>
                </a:lnTo>
                <a:lnTo>
                  <a:pt x="9" y="179"/>
                </a:lnTo>
                <a:lnTo>
                  <a:pt x="6" y="178"/>
                </a:lnTo>
                <a:lnTo>
                  <a:pt x="4" y="175"/>
                </a:lnTo>
                <a:lnTo>
                  <a:pt x="3" y="173"/>
                </a:lnTo>
                <a:lnTo>
                  <a:pt x="1" y="171"/>
                </a:lnTo>
                <a:lnTo>
                  <a:pt x="0" y="168"/>
                </a:lnTo>
                <a:lnTo>
                  <a:pt x="0" y="165"/>
                </a:lnTo>
                <a:lnTo>
                  <a:pt x="0" y="162"/>
                </a:lnTo>
                <a:lnTo>
                  <a:pt x="1" y="160"/>
                </a:lnTo>
                <a:lnTo>
                  <a:pt x="3" y="156"/>
                </a:lnTo>
                <a:lnTo>
                  <a:pt x="4" y="155"/>
                </a:lnTo>
                <a:lnTo>
                  <a:pt x="6" y="153"/>
                </a:lnTo>
                <a:lnTo>
                  <a:pt x="9" y="151"/>
                </a:lnTo>
                <a:lnTo>
                  <a:pt x="12" y="150"/>
                </a:lnTo>
                <a:lnTo>
                  <a:pt x="15" y="150"/>
                </a:lnTo>
                <a:lnTo>
                  <a:pt x="18" y="150"/>
                </a:lnTo>
                <a:lnTo>
                  <a:pt x="21" y="151"/>
                </a:lnTo>
                <a:lnTo>
                  <a:pt x="23" y="153"/>
                </a:lnTo>
                <a:lnTo>
                  <a:pt x="25" y="155"/>
                </a:lnTo>
                <a:lnTo>
                  <a:pt x="28" y="156"/>
                </a:lnTo>
                <a:lnTo>
                  <a:pt x="29" y="160"/>
                </a:lnTo>
                <a:lnTo>
                  <a:pt x="30" y="162"/>
                </a:lnTo>
                <a:lnTo>
                  <a:pt x="30" y="165"/>
                </a:lnTo>
                <a:close/>
                <a:moveTo>
                  <a:pt x="30" y="224"/>
                </a:moveTo>
                <a:lnTo>
                  <a:pt x="30" y="225"/>
                </a:lnTo>
                <a:lnTo>
                  <a:pt x="30" y="228"/>
                </a:lnTo>
                <a:lnTo>
                  <a:pt x="29" y="230"/>
                </a:lnTo>
                <a:lnTo>
                  <a:pt x="28" y="233"/>
                </a:lnTo>
                <a:lnTo>
                  <a:pt x="25" y="235"/>
                </a:lnTo>
                <a:lnTo>
                  <a:pt x="23" y="237"/>
                </a:lnTo>
                <a:lnTo>
                  <a:pt x="21" y="239"/>
                </a:lnTo>
                <a:lnTo>
                  <a:pt x="18" y="240"/>
                </a:lnTo>
                <a:lnTo>
                  <a:pt x="15" y="240"/>
                </a:lnTo>
                <a:lnTo>
                  <a:pt x="12" y="240"/>
                </a:lnTo>
                <a:lnTo>
                  <a:pt x="9" y="239"/>
                </a:lnTo>
                <a:lnTo>
                  <a:pt x="6" y="237"/>
                </a:lnTo>
                <a:lnTo>
                  <a:pt x="4" y="235"/>
                </a:lnTo>
                <a:lnTo>
                  <a:pt x="3" y="233"/>
                </a:lnTo>
                <a:lnTo>
                  <a:pt x="1" y="230"/>
                </a:lnTo>
                <a:lnTo>
                  <a:pt x="0" y="228"/>
                </a:lnTo>
                <a:lnTo>
                  <a:pt x="0" y="225"/>
                </a:lnTo>
                <a:lnTo>
                  <a:pt x="0" y="224"/>
                </a:lnTo>
                <a:lnTo>
                  <a:pt x="0" y="222"/>
                </a:lnTo>
                <a:lnTo>
                  <a:pt x="1" y="219"/>
                </a:lnTo>
                <a:lnTo>
                  <a:pt x="3" y="216"/>
                </a:lnTo>
                <a:lnTo>
                  <a:pt x="4" y="215"/>
                </a:lnTo>
                <a:lnTo>
                  <a:pt x="6" y="212"/>
                </a:lnTo>
                <a:lnTo>
                  <a:pt x="9" y="211"/>
                </a:lnTo>
                <a:lnTo>
                  <a:pt x="12" y="210"/>
                </a:lnTo>
                <a:lnTo>
                  <a:pt x="15" y="210"/>
                </a:lnTo>
                <a:lnTo>
                  <a:pt x="18" y="210"/>
                </a:lnTo>
                <a:lnTo>
                  <a:pt x="21" y="211"/>
                </a:lnTo>
                <a:lnTo>
                  <a:pt x="23" y="212"/>
                </a:lnTo>
                <a:lnTo>
                  <a:pt x="25" y="215"/>
                </a:lnTo>
                <a:lnTo>
                  <a:pt x="28" y="216"/>
                </a:lnTo>
                <a:lnTo>
                  <a:pt x="29" y="219"/>
                </a:lnTo>
                <a:lnTo>
                  <a:pt x="30" y="222"/>
                </a:lnTo>
                <a:lnTo>
                  <a:pt x="30" y="224"/>
                </a:lnTo>
                <a:close/>
                <a:moveTo>
                  <a:pt x="30" y="285"/>
                </a:moveTo>
                <a:lnTo>
                  <a:pt x="30" y="285"/>
                </a:lnTo>
                <a:lnTo>
                  <a:pt x="30" y="288"/>
                </a:lnTo>
                <a:lnTo>
                  <a:pt x="29" y="290"/>
                </a:lnTo>
                <a:lnTo>
                  <a:pt x="28" y="292"/>
                </a:lnTo>
                <a:lnTo>
                  <a:pt x="25" y="295"/>
                </a:lnTo>
                <a:lnTo>
                  <a:pt x="23" y="297"/>
                </a:lnTo>
                <a:lnTo>
                  <a:pt x="21" y="298"/>
                </a:lnTo>
                <a:lnTo>
                  <a:pt x="18" y="299"/>
                </a:lnTo>
                <a:lnTo>
                  <a:pt x="15" y="299"/>
                </a:lnTo>
                <a:lnTo>
                  <a:pt x="12" y="299"/>
                </a:lnTo>
                <a:lnTo>
                  <a:pt x="9" y="298"/>
                </a:lnTo>
                <a:lnTo>
                  <a:pt x="6" y="297"/>
                </a:lnTo>
                <a:lnTo>
                  <a:pt x="4" y="295"/>
                </a:lnTo>
                <a:lnTo>
                  <a:pt x="3" y="292"/>
                </a:lnTo>
                <a:lnTo>
                  <a:pt x="1" y="290"/>
                </a:lnTo>
                <a:lnTo>
                  <a:pt x="0" y="288"/>
                </a:lnTo>
                <a:lnTo>
                  <a:pt x="0" y="285"/>
                </a:lnTo>
                <a:lnTo>
                  <a:pt x="0" y="282"/>
                </a:lnTo>
                <a:lnTo>
                  <a:pt x="1" y="279"/>
                </a:lnTo>
                <a:lnTo>
                  <a:pt x="3" y="276"/>
                </a:lnTo>
                <a:lnTo>
                  <a:pt x="4" y="274"/>
                </a:lnTo>
                <a:lnTo>
                  <a:pt x="6" y="272"/>
                </a:lnTo>
                <a:lnTo>
                  <a:pt x="9" y="271"/>
                </a:lnTo>
                <a:lnTo>
                  <a:pt x="12" y="270"/>
                </a:lnTo>
                <a:lnTo>
                  <a:pt x="15" y="270"/>
                </a:lnTo>
                <a:lnTo>
                  <a:pt x="18" y="270"/>
                </a:lnTo>
                <a:lnTo>
                  <a:pt x="21" y="271"/>
                </a:lnTo>
                <a:lnTo>
                  <a:pt x="23" y="272"/>
                </a:lnTo>
                <a:lnTo>
                  <a:pt x="25" y="274"/>
                </a:lnTo>
                <a:lnTo>
                  <a:pt x="28" y="276"/>
                </a:lnTo>
                <a:lnTo>
                  <a:pt x="29" y="279"/>
                </a:lnTo>
                <a:lnTo>
                  <a:pt x="30" y="282"/>
                </a:lnTo>
                <a:lnTo>
                  <a:pt x="30" y="285"/>
                </a:lnTo>
                <a:close/>
                <a:moveTo>
                  <a:pt x="30" y="345"/>
                </a:moveTo>
                <a:lnTo>
                  <a:pt x="30" y="345"/>
                </a:lnTo>
                <a:lnTo>
                  <a:pt x="30" y="347"/>
                </a:lnTo>
                <a:lnTo>
                  <a:pt x="29" y="350"/>
                </a:lnTo>
                <a:lnTo>
                  <a:pt x="28" y="352"/>
                </a:lnTo>
                <a:lnTo>
                  <a:pt x="25" y="354"/>
                </a:lnTo>
                <a:lnTo>
                  <a:pt x="23" y="357"/>
                </a:lnTo>
                <a:lnTo>
                  <a:pt x="21" y="358"/>
                </a:lnTo>
                <a:lnTo>
                  <a:pt x="18" y="359"/>
                </a:lnTo>
                <a:lnTo>
                  <a:pt x="15" y="359"/>
                </a:lnTo>
                <a:lnTo>
                  <a:pt x="12" y="359"/>
                </a:lnTo>
                <a:lnTo>
                  <a:pt x="9" y="358"/>
                </a:lnTo>
                <a:lnTo>
                  <a:pt x="6" y="357"/>
                </a:lnTo>
                <a:lnTo>
                  <a:pt x="4" y="354"/>
                </a:lnTo>
                <a:lnTo>
                  <a:pt x="3" y="352"/>
                </a:lnTo>
                <a:lnTo>
                  <a:pt x="1" y="350"/>
                </a:lnTo>
                <a:lnTo>
                  <a:pt x="0" y="347"/>
                </a:lnTo>
                <a:lnTo>
                  <a:pt x="0" y="345"/>
                </a:lnTo>
                <a:lnTo>
                  <a:pt x="0" y="341"/>
                </a:lnTo>
                <a:lnTo>
                  <a:pt x="1" y="339"/>
                </a:lnTo>
                <a:lnTo>
                  <a:pt x="3" y="336"/>
                </a:lnTo>
                <a:lnTo>
                  <a:pt x="4" y="334"/>
                </a:lnTo>
                <a:lnTo>
                  <a:pt x="6" y="332"/>
                </a:lnTo>
                <a:lnTo>
                  <a:pt x="9" y="331"/>
                </a:lnTo>
                <a:lnTo>
                  <a:pt x="12" y="329"/>
                </a:lnTo>
                <a:lnTo>
                  <a:pt x="15" y="329"/>
                </a:lnTo>
                <a:lnTo>
                  <a:pt x="18" y="329"/>
                </a:lnTo>
                <a:lnTo>
                  <a:pt x="21" y="331"/>
                </a:lnTo>
                <a:lnTo>
                  <a:pt x="23" y="332"/>
                </a:lnTo>
                <a:lnTo>
                  <a:pt x="25" y="334"/>
                </a:lnTo>
                <a:lnTo>
                  <a:pt x="28" y="336"/>
                </a:lnTo>
                <a:lnTo>
                  <a:pt x="29" y="339"/>
                </a:lnTo>
                <a:lnTo>
                  <a:pt x="30" y="341"/>
                </a:lnTo>
                <a:lnTo>
                  <a:pt x="30" y="345"/>
                </a:lnTo>
                <a:close/>
                <a:moveTo>
                  <a:pt x="30" y="405"/>
                </a:moveTo>
                <a:lnTo>
                  <a:pt x="30" y="405"/>
                </a:lnTo>
                <a:lnTo>
                  <a:pt x="30" y="407"/>
                </a:lnTo>
                <a:lnTo>
                  <a:pt x="29" y="409"/>
                </a:lnTo>
                <a:lnTo>
                  <a:pt x="28" y="413"/>
                </a:lnTo>
                <a:lnTo>
                  <a:pt x="25" y="414"/>
                </a:lnTo>
                <a:lnTo>
                  <a:pt x="23" y="416"/>
                </a:lnTo>
                <a:lnTo>
                  <a:pt x="21" y="418"/>
                </a:lnTo>
                <a:lnTo>
                  <a:pt x="18" y="419"/>
                </a:lnTo>
                <a:lnTo>
                  <a:pt x="15" y="419"/>
                </a:lnTo>
                <a:lnTo>
                  <a:pt x="12" y="419"/>
                </a:lnTo>
                <a:lnTo>
                  <a:pt x="9" y="418"/>
                </a:lnTo>
                <a:lnTo>
                  <a:pt x="6" y="416"/>
                </a:lnTo>
                <a:lnTo>
                  <a:pt x="4" y="414"/>
                </a:lnTo>
                <a:lnTo>
                  <a:pt x="3" y="413"/>
                </a:lnTo>
                <a:lnTo>
                  <a:pt x="1" y="409"/>
                </a:lnTo>
                <a:lnTo>
                  <a:pt x="0" y="407"/>
                </a:lnTo>
                <a:lnTo>
                  <a:pt x="0" y="405"/>
                </a:lnTo>
                <a:lnTo>
                  <a:pt x="0" y="401"/>
                </a:lnTo>
                <a:lnTo>
                  <a:pt x="1" y="399"/>
                </a:lnTo>
                <a:lnTo>
                  <a:pt x="3" y="396"/>
                </a:lnTo>
                <a:lnTo>
                  <a:pt x="4" y="394"/>
                </a:lnTo>
                <a:lnTo>
                  <a:pt x="6" y="391"/>
                </a:lnTo>
                <a:lnTo>
                  <a:pt x="9" y="390"/>
                </a:lnTo>
                <a:lnTo>
                  <a:pt x="12" y="389"/>
                </a:lnTo>
                <a:lnTo>
                  <a:pt x="15" y="389"/>
                </a:lnTo>
                <a:lnTo>
                  <a:pt x="18" y="389"/>
                </a:lnTo>
                <a:lnTo>
                  <a:pt x="21" y="390"/>
                </a:lnTo>
                <a:lnTo>
                  <a:pt x="23" y="391"/>
                </a:lnTo>
                <a:lnTo>
                  <a:pt x="25" y="394"/>
                </a:lnTo>
                <a:lnTo>
                  <a:pt x="28" y="396"/>
                </a:lnTo>
                <a:lnTo>
                  <a:pt x="29" y="399"/>
                </a:lnTo>
                <a:lnTo>
                  <a:pt x="30" y="401"/>
                </a:lnTo>
                <a:lnTo>
                  <a:pt x="30" y="405"/>
                </a:lnTo>
                <a:close/>
                <a:moveTo>
                  <a:pt x="30" y="464"/>
                </a:moveTo>
                <a:lnTo>
                  <a:pt x="30" y="464"/>
                </a:lnTo>
                <a:lnTo>
                  <a:pt x="30" y="467"/>
                </a:lnTo>
                <a:lnTo>
                  <a:pt x="29" y="469"/>
                </a:lnTo>
                <a:lnTo>
                  <a:pt x="28" y="473"/>
                </a:lnTo>
                <a:lnTo>
                  <a:pt x="25" y="474"/>
                </a:lnTo>
                <a:lnTo>
                  <a:pt x="23" y="476"/>
                </a:lnTo>
                <a:lnTo>
                  <a:pt x="21" y="477"/>
                </a:lnTo>
                <a:lnTo>
                  <a:pt x="18" y="479"/>
                </a:lnTo>
                <a:lnTo>
                  <a:pt x="15" y="479"/>
                </a:lnTo>
                <a:lnTo>
                  <a:pt x="12" y="479"/>
                </a:lnTo>
                <a:lnTo>
                  <a:pt x="9" y="477"/>
                </a:lnTo>
                <a:lnTo>
                  <a:pt x="6" y="476"/>
                </a:lnTo>
                <a:lnTo>
                  <a:pt x="4" y="474"/>
                </a:lnTo>
                <a:lnTo>
                  <a:pt x="3" y="473"/>
                </a:lnTo>
                <a:lnTo>
                  <a:pt x="1" y="469"/>
                </a:lnTo>
                <a:lnTo>
                  <a:pt x="0" y="467"/>
                </a:lnTo>
                <a:lnTo>
                  <a:pt x="0" y="464"/>
                </a:lnTo>
                <a:lnTo>
                  <a:pt x="0" y="461"/>
                </a:lnTo>
                <a:lnTo>
                  <a:pt x="1" y="458"/>
                </a:lnTo>
                <a:lnTo>
                  <a:pt x="3" y="456"/>
                </a:lnTo>
                <a:lnTo>
                  <a:pt x="4" y="453"/>
                </a:lnTo>
                <a:lnTo>
                  <a:pt x="6" y="451"/>
                </a:lnTo>
                <a:lnTo>
                  <a:pt x="9" y="450"/>
                </a:lnTo>
                <a:lnTo>
                  <a:pt x="12" y="449"/>
                </a:lnTo>
                <a:lnTo>
                  <a:pt x="15" y="449"/>
                </a:lnTo>
                <a:lnTo>
                  <a:pt x="18" y="449"/>
                </a:lnTo>
                <a:lnTo>
                  <a:pt x="21" y="450"/>
                </a:lnTo>
                <a:lnTo>
                  <a:pt x="23" y="451"/>
                </a:lnTo>
                <a:lnTo>
                  <a:pt x="25" y="453"/>
                </a:lnTo>
                <a:lnTo>
                  <a:pt x="28" y="456"/>
                </a:lnTo>
                <a:lnTo>
                  <a:pt x="29" y="458"/>
                </a:lnTo>
                <a:lnTo>
                  <a:pt x="30" y="461"/>
                </a:lnTo>
                <a:lnTo>
                  <a:pt x="30" y="464"/>
                </a:lnTo>
                <a:close/>
                <a:moveTo>
                  <a:pt x="30" y="524"/>
                </a:moveTo>
                <a:lnTo>
                  <a:pt x="30" y="524"/>
                </a:lnTo>
                <a:lnTo>
                  <a:pt x="30" y="526"/>
                </a:lnTo>
                <a:lnTo>
                  <a:pt x="29" y="529"/>
                </a:lnTo>
                <a:lnTo>
                  <a:pt x="28" y="532"/>
                </a:lnTo>
                <a:lnTo>
                  <a:pt x="25" y="533"/>
                </a:lnTo>
                <a:lnTo>
                  <a:pt x="23" y="536"/>
                </a:lnTo>
                <a:lnTo>
                  <a:pt x="21" y="537"/>
                </a:lnTo>
                <a:lnTo>
                  <a:pt x="18" y="538"/>
                </a:lnTo>
                <a:lnTo>
                  <a:pt x="15" y="538"/>
                </a:lnTo>
                <a:lnTo>
                  <a:pt x="12" y="538"/>
                </a:lnTo>
                <a:lnTo>
                  <a:pt x="9" y="537"/>
                </a:lnTo>
                <a:lnTo>
                  <a:pt x="6" y="536"/>
                </a:lnTo>
                <a:lnTo>
                  <a:pt x="4" y="533"/>
                </a:lnTo>
                <a:lnTo>
                  <a:pt x="3" y="532"/>
                </a:lnTo>
                <a:lnTo>
                  <a:pt x="1" y="529"/>
                </a:lnTo>
                <a:lnTo>
                  <a:pt x="0" y="526"/>
                </a:lnTo>
                <a:lnTo>
                  <a:pt x="0" y="524"/>
                </a:lnTo>
                <a:lnTo>
                  <a:pt x="0" y="520"/>
                </a:lnTo>
                <a:lnTo>
                  <a:pt x="1" y="518"/>
                </a:lnTo>
                <a:lnTo>
                  <a:pt x="3" y="516"/>
                </a:lnTo>
                <a:lnTo>
                  <a:pt x="4" y="513"/>
                </a:lnTo>
                <a:lnTo>
                  <a:pt x="6" y="511"/>
                </a:lnTo>
                <a:lnTo>
                  <a:pt x="9" y="510"/>
                </a:lnTo>
                <a:lnTo>
                  <a:pt x="12" y="508"/>
                </a:lnTo>
                <a:lnTo>
                  <a:pt x="15" y="508"/>
                </a:lnTo>
                <a:lnTo>
                  <a:pt x="18" y="508"/>
                </a:lnTo>
                <a:lnTo>
                  <a:pt x="21" y="510"/>
                </a:lnTo>
                <a:lnTo>
                  <a:pt x="23" y="511"/>
                </a:lnTo>
                <a:lnTo>
                  <a:pt x="25" y="513"/>
                </a:lnTo>
                <a:lnTo>
                  <a:pt x="28" y="516"/>
                </a:lnTo>
                <a:lnTo>
                  <a:pt x="29" y="518"/>
                </a:lnTo>
                <a:lnTo>
                  <a:pt x="30" y="520"/>
                </a:lnTo>
                <a:lnTo>
                  <a:pt x="30" y="524"/>
                </a:lnTo>
                <a:close/>
                <a:moveTo>
                  <a:pt x="30" y="584"/>
                </a:moveTo>
                <a:lnTo>
                  <a:pt x="30" y="584"/>
                </a:lnTo>
                <a:lnTo>
                  <a:pt x="30" y="586"/>
                </a:lnTo>
                <a:lnTo>
                  <a:pt x="29" y="588"/>
                </a:lnTo>
                <a:lnTo>
                  <a:pt x="28" y="592"/>
                </a:lnTo>
                <a:lnTo>
                  <a:pt x="25" y="593"/>
                </a:lnTo>
                <a:lnTo>
                  <a:pt x="23" y="596"/>
                </a:lnTo>
                <a:lnTo>
                  <a:pt x="21" y="597"/>
                </a:lnTo>
                <a:lnTo>
                  <a:pt x="18" y="598"/>
                </a:lnTo>
                <a:lnTo>
                  <a:pt x="15" y="598"/>
                </a:lnTo>
                <a:lnTo>
                  <a:pt x="12" y="598"/>
                </a:lnTo>
                <a:lnTo>
                  <a:pt x="9" y="597"/>
                </a:lnTo>
                <a:lnTo>
                  <a:pt x="6" y="596"/>
                </a:lnTo>
                <a:lnTo>
                  <a:pt x="4" y="593"/>
                </a:lnTo>
                <a:lnTo>
                  <a:pt x="3" y="592"/>
                </a:lnTo>
                <a:lnTo>
                  <a:pt x="1" y="588"/>
                </a:lnTo>
                <a:lnTo>
                  <a:pt x="0" y="586"/>
                </a:lnTo>
                <a:lnTo>
                  <a:pt x="0" y="584"/>
                </a:lnTo>
                <a:lnTo>
                  <a:pt x="0" y="580"/>
                </a:lnTo>
                <a:lnTo>
                  <a:pt x="1" y="578"/>
                </a:lnTo>
                <a:lnTo>
                  <a:pt x="3" y="575"/>
                </a:lnTo>
                <a:lnTo>
                  <a:pt x="4" y="573"/>
                </a:lnTo>
                <a:lnTo>
                  <a:pt x="6" y="570"/>
                </a:lnTo>
                <a:lnTo>
                  <a:pt x="9" y="569"/>
                </a:lnTo>
                <a:lnTo>
                  <a:pt x="12" y="568"/>
                </a:lnTo>
                <a:lnTo>
                  <a:pt x="15" y="568"/>
                </a:lnTo>
                <a:lnTo>
                  <a:pt x="18" y="568"/>
                </a:lnTo>
                <a:lnTo>
                  <a:pt x="21" y="569"/>
                </a:lnTo>
                <a:lnTo>
                  <a:pt x="23" y="570"/>
                </a:lnTo>
                <a:lnTo>
                  <a:pt x="25" y="573"/>
                </a:lnTo>
                <a:lnTo>
                  <a:pt x="28" y="575"/>
                </a:lnTo>
                <a:lnTo>
                  <a:pt x="29" y="578"/>
                </a:lnTo>
                <a:lnTo>
                  <a:pt x="30" y="580"/>
                </a:lnTo>
                <a:lnTo>
                  <a:pt x="30" y="584"/>
                </a:lnTo>
                <a:close/>
                <a:moveTo>
                  <a:pt x="30" y="643"/>
                </a:moveTo>
                <a:lnTo>
                  <a:pt x="30" y="643"/>
                </a:lnTo>
                <a:lnTo>
                  <a:pt x="30" y="646"/>
                </a:lnTo>
                <a:lnTo>
                  <a:pt x="29" y="648"/>
                </a:lnTo>
                <a:lnTo>
                  <a:pt x="28" y="652"/>
                </a:lnTo>
                <a:lnTo>
                  <a:pt x="25" y="653"/>
                </a:lnTo>
                <a:lnTo>
                  <a:pt x="23" y="655"/>
                </a:lnTo>
                <a:lnTo>
                  <a:pt x="21" y="656"/>
                </a:lnTo>
                <a:lnTo>
                  <a:pt x="18" y="658"/>
                </a:lnTo>
                <a:lnTo>
                  <a:pt x="15" y="658"/>
                </a:lnTo>
                <a:lnTo>
                  <a:pt x="12" y="658"/>
                </a:lnTo>
                <a:lnTo>
                  <a:pt x="9" y="656"/>
                </a:lnTo>
                <a:lnTo>
                  <a:pt x="6" y="655"/>
                </a:lnTo>
                <a:lnTo>
                  <a:pt x="4" y="653"/>
                </a:lnTo>
                <a:lnTo>
                  <a:pt x="3" y="652"/>
                </a:lnTo>
                <a:lnTo>
                  <a:pt x="1" y="648"/>
                </a:lnTo>
                <a:lnTo>
                  <a:pt x="0" y="646"/>
                </a:lnTo>
                <a:lnTo>
                  <a:pt x="0" y="643"/>
                </a:lnTo>
                <a:lnTo>
                  <a:pt x="0" y="640"/>
                </a:lnTo>
                <a:lnTo>
                  <a:pt x="1" y="637"/>
                </a:lnTo>
                <a:lnTo>
                  <a:pt x="3" y="635"/>
                </a:lnTo>
                <a:lnTo>
                  <a:pt x="4" y="633"/>
                </a:lnTo>
                <a:lnTo>
                  <a:pt x="6" y="630"/>
                </a:lnTo>
                <a:lnTo>
                  <a:pt x="9" y="629"/>
                </a:lnTo>
                <a:lnTo>
                  <a:pt x="12" y="628"/>
                </a:lnTo>
                <a:lnTo>
                  <a:pt x="15" y="628"/>
                </a:lnTo>
                <a:lnTo>
                  <a:pt x="18" y="628"/>
                </a:lnTo>
                <a:lnTo>
                  <a:pt x="21" y="629"/>
                </a:lnTo>
                <a:lnTo>
                  <a:pt x="23" y="630"/>
                </a:lnTo>
                <a:lnTo>
                  <a:pt x="25" y="633"/>
                </a:lnTo>
                <a:lnTo>
                  <a:pt x="28" y="635"/>
                </a:lnTo>
                <a:lnTo>
                  <a:pt x="29" y="637"/>
                </a:lnTo>
                <a:lnTo>
                  <a:pt x="30" y="640"/>
                </a:lnTo>
                <a:lnTo>
                  <a:pt x="30" y="643"/>
                </a:lnTo>
                <a:close/>
                <a:moveTo>
                  <a:pt x="30" y="703"/>
                </a:moveTo>
                <a:lnTo>
                  <a:pt x="30" y="703"/>
                </a:lnTo>
                <a:lnTo>
                  <a:pt x="30" y="705"/>
                </a:lnTo>
                <a:lnTo>
                  <a:pt x="29" y="709"/>
                </a:lnTo>
                <a:lnTo>
                  <a:pt x="28" y="711"/>
                </a:lnTo>
                <a:lnTo>
                  <a:pt x="25" y="714"/>
                </a:lnTo>
                <a:lnTo>
                  <a:pt x="23" y="715"/>
                </a:lnTo>
                <a:lnTo>
                  <a:pt x="21" y="716"/>
                </a:lnTo>
                <a:lnTo>
                  <a:pt x="18" y="717"/>
                </a:lnTo>
                <a:lnTo>
                  <a:pt x="15" y="717"/>
                </a:lnTo>
                <a:lnTo>
                  <a:pt x="12" y="717"/>
                </a:lnTo>
                <a:lnTo>
                  <a:pt x="9" y="716"/>
                </a:lnTo>
                <a:lnTo>
                  <a:pt x="6" y="715"/>
                </a:lnTo>
                <a:lnTo>
                  <a:pt x="4" y="714"/>
                </a:lnTo>
                <a:lnTo>
                  <a:pt x="3" y="711"/>
                </a:lnTo>
                <a:lnTo>
                  <a:pt x="1" y="709"/>
                </a:lnTo>
                <a:lnTo>
                  <a:pt x="0" y="705"/>
                </a:lnTo>
                <a:lnTo>
                  <a:pt x="0" y="703"/>
                </a:lnTo>
                <a:lnTo>
                  <a:pt x="0" y="699"/>
                </a:lnTo>
                <a:lnTo>
                  <a:pt x="1" y="697"/>
                </a:lnTo>
                <a:lnTo>
                  <a:pt x="3" y="695"/>
                </a:lnTo>
                <a:lnTo>
                  <a:pt x="4" y="692"/>
                </a:lnTo>
                <a:lnTo>
                  <a:pt x="6" y="690"/>
                </a:lnTo>
                <a:lnTo>
                  <a:pt x="9" y="689"/>
                </a:lnTo>
                <a:lnTo>
                  <a:pt x="12" y="687"/>
                </a:lnTo>
                <a:lnTo>
                  <a:pt x="15" y="687"/>
                </a:lnTo>
                <a:lnTo>
                  <a:pt x="18" y="687"/>
                </a:lnTo>
                <a:lnTo>
                  <a:pt x="21" y="689"/>
                </a:lnTo>
                <a:lnTo>
                  <a:pt x="23" y="690"/>
                </a:lnTo>
                <a:lnTo>
                  <a:pt x="25" y="692"/>
                </a:lnTo>
                <a:lnTo>
                  <a:pt x="28" y="695"/>
                </a:lnTo>
                <a:lnTo>
                  <a:pt x="29" y="697"/>
                </a:lnTo>
                <a:lnTo>
                  <a:pt x="30" y="699"/>
                </a:lnTo>
                <a:lnTo>
                  <a:pt x="30" y="703"/>
                </a:lnTo>
                <a:close/>
                <a:moveTo>
                  <a:pt x="30" y="763"/>
                </a:moveTo>
                <a:lnTo>
                  <a:pt x="30" y="763"/>
                </a:lnTo>
                <a:lnTo>
                  <a:pt x="30" y="765"/>
                </a:lnTo>
                <a:lnTo>
                  <a:pt x="29" y="769"/>
                </a:lnTo>
                <a:lnTo>
                  <a:pt x="28" y="771"/>
                </a:lnTo>
                <a:lnTo>
                  <a:pt x="25" y="773"/>
                </a:lnTo>
                <a:lnTo>
                  <a:pt x="23" y="775"/>
                </a:lnTo>
                <a:lnTo>
                  <a:pt x="21" y="776"/>
                </a:lnTo>
                <a:lnTo>
                  <a:pt x="18" y="777"/>
                </a:lnTo>
                <a:lnTo>
                  <a:pt x="15" y="777"/>
                </a:lnTo>
                <a:lnTo>
                  <a:pt x="12" y="777"/>
                </a:lnTo>
                <a:lnTo>
                  <a:pt x="9" y="776"/>
                </a:lnTo>
                <a:lnTo>
                  <a:pt x="6" y="775"/>
                </a:lnTo>
                <a:lnTo>
                  <a:pt x="4" y="773"/>
                </a:lnTo>
                <a:lnTo>
                  <a:pt x="3" y="771"/>
                </a:lnTo>
                <a:lnTo>
                  <a:pt x="1" y="769"/>
                </a:lnTo>
                <a:lnTo>
                  <a:pt x="0" y="765"/>
                </a:lnTo>
                <a:lnTo>
                  <a:pt x="0" y="763"/>
                </a:lnTo>
                <a:lnTo>
                  <a:pt x="0" y="759"/>
                </a:lnTo>
                <a:lnTo>
                  <a:pt x="1" y="757"/>
                </a:lnTo>
                <a:lnTo>
                  <a:pt x="3" y="754"/>
                </a:lnTo>
                <a:lnTo>
                  <a:pt x="4" y="752"/>
                </a:lnTo>
                <a:lnTo>
                  <a:pt x="6" y="750"/>
                </a:lnTo>
                <a:lnTo>
                  <a:pt x="9" y="748"/>
                </a:lnTo>
                <a:lnTo>
                  <a:pt x="12" y="747"/>
                </a:lnTo>
                <a:lnTo>
                  <a:pt x="15" y="747"/>
                </a:lnTo>
                <a:lnTo>
                  <a:pt x="18" y="747"/>
                </a:lnTo>
                <a:lnTo>
                  <a:pt x="21" y="748"/>
                </a:lnTo>
                <a:lnTo>
                  <a:pt x="23" y="750"/>
                </a:lnTo>
                <a:lnTo>
                  <a:pt x="25" y="752"/>
                </a:lnTo>
                <a:lnTo>
                  <a:pt x="28" y="754"/>
                </a:lnTo>
                <a:lnTo>
                  <a:pt x="29" y="757"/>
                </a:lnTo>
                <a:lnTo>
                  <a:pt x="30" y="759"/>
                </a:lnTo>
                <a:lnTo>
                  <a:pt x="30" y="763"/>
                </a:lnTo>
                <a:close/>
                <a:moveTo>
                  <a:pt x="30" y="822"/>
                </a:moveTo>
                <a:lnTo>
                  <a:pt x="30" y="822"/>
                </a:lnTo>
                <a:lnTo>
                  <a:pt x="30" y="825"/>
                </a:lnTo>
                <a:lnTo>
                  <a:pt x="29" y="828"/>
                </a:lnTo>
                <a:lnTo>
                  <a:pt x="28" y="831"/>
                </a:lnTo>
                <a:lnTo>
                  <a:pt x="25" y="833"/>
                </a:lnTo>
                <a:lnTo>
                  <a:pt x="23" y="834"/>
                </a:lnTo>
                <a:lnTo>
                  <a:pt x="21" y="835"/>
                </a:lnTo>
                <a:lnTo>
                  <a:pt x="18" y="837"/>
                </a:lnTo>
                <a:lnTo>
                  <a:pt x="15" y="837"/>
                </a:lnTo>
                <a:lnTo>
                  <a:pt x="12" y="837"/>
                </a:lnTo>
                <a:lnTo>
                  <a:pt x="9" y="835"/>
                </a:lnTo>
                <a:lnTo>
                  <a:pt x="6" y="834"/>
                </a:lnTo>
                <a:lnTo>
                  <a:pt x="4" y="833"/>
                </a:lnTo>
                <a:lnTo>
                  <a:pt x="3" y="831"/>
                </a:lnTo>
                <a:lnTo>
                  <a:pt x="1" y="828"/>
                </a:lnTo>
                <a:lnTo>
                  <a:pt x="0" y="825"/>
                </a:lnTo>
                <a:lnTo>
                  <a:pt x="0" y="822"/>
                </a:lnTo>
                <a:lnTo>
                  <a:pt x="0" y="819"/>
                </a:lnTo>
                <a:lnTo>
                  <a:pt x="1" y="816"/>
                </a:lnTo>
                <a:lnTo>
                  <a:pt x="3" y="814"/>
                </a:lnTo>
                <a:lnTo>
                  <a:pt x="4" y="812"/>
                </a:lnTo>
                <a:lnTo>
                  <a:pt x="6" y="809"/>
                </a:lnTo>
                <a:lnTo>
                  <a:pt x="9" y="808"/>
                </a:lnTo>
                <a:lnTo>
                  <a:pt x="12" y="807"/>
                </a:lnTo>
                <a:lnTo>
                  <a:pt x="15" y="807"/>
                </a:lnTo>
                <a:lnTo>
                  <a:pt x="18" y="807"/>
                </a:lnTo>
                <a:lnTo>
                  <a:pt x="21" y="808"/>
                </a:lnTo>
                <a:lnTo>
                  <a:pt x="23" y="809"/>
                </a:lnTo>
                <a:lnTo>
                  <a:pt x="25" y="812"/>
                </a:lnTo>
                <a:lnTo>
                  <a:pt x="28" y="814"/>
                </a:lnTo>
                <a:lnTo>
                  <a:pt x="29" y="816"/>
                </a:lnTo>
                <a:lnTo>
                  <a:pt x="30" y="819"/>
                </a:lnTo>
                <a:lnTo>
                  <a:pt x="30" y="822"/>
                </a:lnTo>
                <a:close/>
                <a:moveTo>
                  <a:pt x="30" y="882"/>
                </a:moveTo>
                <a:lnTo>
                  <a:pt x="30" y="882"/>
                </a:lnTo>
                <a:lnTo>
                  <a:pt x="30" y="884"/>
                </a:lnTo>
                <a:lnTo>
                  <a:pt x="29" y="888"/>
                </a:lnTo>
                <a:lnTo>
                  <a:pt x="28" y="890"/>
                </a:lnTo>
                <a:lnTo>
                  <a:pt x="25" y="893"/>
                </a:lnTo>
                <a:lnTo>
                  <a:pt x="23" y="894"/>
                </a:lnTo>
                <a:lnTo>
                  <a:pt x="21" y="895"/>
                </a:lnTo>
                <a:lnTo>
                  <a:pt x="18" y="896"/>
                </a:lnTo>
                <a:lnTo>
                  <a:pt x="15" y="896"/>
                </a:lnTo>
                <a:lnTo>
                  <a:pt x="12" y="896"/>
                </a:lnTo>
                <a:lnTo>
                  <a:pt x="9" y="895"/>
                </a:lnTo>
                <a:lnTo>
                  <a:pt x="6" y="894"/>
                </a:lnTo>
                <a:lnTo>
                  <a:pt x="4" y="893"/>
                </a:lnTo>
                <a:lnTo>
                  <a:pt x="3" y="890"/>
                </a:lnTo>
                <a:lnTo>
                  <a:pt x="1" y="888"/>
                </a:lnTo>
                <a:lnTo>
                  <a:pt x="0" y="884"/>
                </a:lnTo>
                <a:lnTo>
                  <a:pt x="0" y="882"/>
                </a:lnTo>
                <a:lnTo>
                  <a:pt x="0" y="878"/>
                </a:lnTo>
                <a:lnTo>
                  <a:pt x="1" y="876"/>
                </a:lnTo>
                <a:lnTo>
                  <a:pt x="3" y="874"/>
                </a:lnTo>
                <a:lnTo>
                  <a:pt x="4" y="871"/>
                </a:lnTo>
                <a:lnTo>
                  <a:pt x="6" y="869"/>
                </a:lnTo>
                <a:lnTo>
                  <a:pt x="9" y="868"/>
                </a:lnTo>
                <a:lnTo>
                  <a:pt x="12" y="868"/>
                </a:lnTo>
                <a:lnTo>
                  <a:pt x="15" y="867"/>
                </a:lnTo>
                <a:lnTo>
                  <a:pt x="18" y="868"/>
                </a:lnTo>
                <a:lnTo>
                  <a:pt x="21" y="868"/>
                </a:lnTo>
                <a:lnTo>
                  <a:pt x="23" y="869"/>
                </a:lnTo>
                <a:lnTo>
                  <a:pt x="25" y="871"/>
                </a:lnTo>
                <a:lnTo>
                  <a:pt x="28" y="874"/>
                </a:lnTo>
                <a:lnTo>
                  <a:pt x="29" y="876"/>
                </a:lnTo>
                <a:lnTo>
                  <a:pt x="30" y="878"/>
                </a:lnTo>
                <a:lnTo>
                  <a:pt x="30" y="882"/>
                </a:lnTo>
                <a:close/>
                <a:moveTo>
                  <a:pt x="30" y="942"/>
                </a:moveTo>
                <a:lnTo>
                  <a:pt x="30" y="942"/>
                </a:lnTo>
                <a:lnTo>
                  <a:pt x="30" y="944"/>
                </a:lnTo>
                <a:lnTo>
                  <a:pt x="29" y="948"/>
                </a:lnTo>
                <a:lnTo>
                  <a:pt x="28" y="950"/>
                </a:lnTo>
                <a:lnTo>
                  <a:pt x="25" y="952"/>
                </a:lnTo>
                <a:lnTo>
                  <a:pt x="23" y="954"/>
                </a:lnTo>
                <a:lnTo>
                  <a:pt x="21" y="955"/>
                </a:lnTo>
                <a:lnTo>
                  <a:pt x="18" y="956"/>
                </a:lnTo>
                <a:lnTo>
                  <a:pt x="15" y="956"/>
                </a:lnTo>
                <a:lnTo>
                  <a:pt x="12" y="956"/>
                </a:lnTo>
                <a:lnTo>
                  <a:pt x="9" y="955"/>
                </a:lnTo>
                <a:lnTo>
                  <a:pt x="6" y="954"/>
                </a:lnTo>
                <a:lnTo>
                  <a:pt x="4" y="952"/>
                </a:lnTo>
                <a:lnTo>
                  <a:pt x="3" y="950"/>
                </a:lnTo>
                <a:lnTo>
                  <a:pt x="1" y="948"/>
                </a:lnTo>
                <a:lnTo>
                  <a:pt x="0" y="944"/>
                </a:lnTo>
                <a:lnTo>
                  <a:pt x="0" y="942"/>
                </a:lnTo>
                <a:lnTo>
                  <a:pt x="0" y="938"/>
                </a:lnTo>
                <a:lnTo>
                  <a:pt x="1" y="936"/>
                </a:lnTo>
                <a:lnTo>
                  <a:pt x="3" y="933"/>
                </a:lnTo>
                <a:lnTo>
                  <a:pt x="4" y="931"/>
                </a:lnTo>
                <a:lnTo>
                  <a:pt x="6" y="929"/>
                </a:lnTo>
                <a:lnTo>
                  <a:pt x="9" y="927"/>
                </a:lnTo>
                <a:lnTo>
                  <a:pt x="12" y="927"/>
                </a:lnTo>
                <a:lnTo>
                  <a:pt x="15" y="926"/>
                </a:lnTo>
                <a:lnTo>
                  <a:pt x="18" y="927"/>
                </a:lnTo>
                <a:lnTo>
                  <a:pt x="21" y="927"/>
                </a:lnTo>
                <a:lnTo>
                  <a:pt x="23" y="929"/>
                </a:lnTo>
                <a:lnTo>
                  <a:pt x="25" y="931"/>
                </a:lnTo>
                <a:lnTo>
                  <a:pt x="28" y="933"/>
                </a:lnTo>
                <a:lnTo>
                  <a:pt x="29" y="936"/>
                </a:lnTo>
                <a:lnTo>
                  <a:pt x="30" y="938"/>
                </a:lnTo>
                <a:lnTo>
                  <a:pt x="30" y="942"/>
                </a:lnTo>
                <a:close/>
                <a:moveTo>
                  <a:pt x="30" y="1001"/>
                </a:moveTo>
                <a:lnTo>
                  <a:pt x="30" y="1001"/>
                </a:lnTo>
                <a:lnTo>
                  <a:pt x="30" y="1004"/>
                </a:lnTo>
                <a:lnTo>
                  <a:pt x="29" y="1007"/>
                </a:lnTo>
                <a:lnTo>
                  <a:pt x="28" y="1010"/>
                </a:lnTo>
                <a:lnTo>
                  <a:pt x="25" y="1012"/>
                </a:lnTo>
                <a:lnTo>
                  <a:pt x="23" y="1013"/>
                </a:lnTo>
                <a:lnTo>
                  <a:pt x="21" y="1015"/>
                </a:lnTo>
                <a:lnTo>
                  <a:pt x="18" y="1016"/>
                </a:lnTo>
                <a:lnTo>
                  <a:pt x="15" y="1016"/>
                </a:lnTo>
                <a:lnTo>
                  <a:pt x="12" y="1016"/>
                </a:lnTo>
                <a:lnTo>
                  <a:pt x="9" y="1015"/>
                </a:lnTo>
                <a:lnTo>
                  <a:pt x="6" y="1013"/>
                </a:lnTo>
                <a:lnTo>
                  <a:pt x="4" y="1012"/>
                </a:lnTo>
                <a:lnTo>
                  <a:pt x="3" y="1010"/>
                </a:lnTo>
                <a:lnTo>
                  <a:pt x="1" y="1007"/>
                </a:lnTo>
                <a:lnTo>
                  <a:pt x="0" y="1004"/>
                </a:lnTo>
                <a:lnTo>
                  <a:pt x="0" y="1001"/>
                </a:lnTo>
                <a:lnTo>
                  <a:pt x="0" y="998"/>
                </a:lnTo>
                <a:lnTo>
                  <a:pt x="1" y="995"/>
                </a:lnTo>
                <a:lnTo>
                  <a:pt x="3" y="993"/>
                </a:lnTo>
                <a:lnTo>
                  <a:pt x="4" y="991"/>
                </a:lnTo>
                <a:lnTo>
                  <a:pt x="6" y="988"/>
                </a:lnTo>
                <a:lnTo>
                  <a:pt x="9" y="987"/>
                </a:lnTo>
                <a:lnTo>
                  <a:pt x="12" y="987"/>
                </a:lnTo>
                <a:lnTo>
                  <a:pt x="15" y="986"/>
                </a:lnTo>
                <a:lnTo>
                  <a:pt x="18" y="987"/>
                </a:lnTo>
                <a:lnTo>
                  <a:pt x="21" y="987"/>
                </a:lnTo>
                <a:lnTo>
                  <a:pt x="23" y="988"/>
                </a:lnTo>
                <a:lnTo>
                  <a:pt x="25" y="991"/>
                </a:lnTo>
                <a:lnTo>
                  <a:pt x="28" y="993"/>
                </a:lnTo>
                <a:lnTo>
                  <a:pt x="29" y="995"/>
                </a:lnTo>
                <a:lnTo>
                  <a:pt x="30" y="998"/>
                </a:lnTo>
                <a:lnTo>
                  <a:pt x="30" y="1001"/>
                </a:lnTo>
                <a:close/>
                <a:moveTo>
                  <a:pt x="30" y="1061"/>
                </a:moveTo>
                <a:lnTo>
                  <a:pt x="30" y="1061"/>
                </a:lnTo>
                <a:lnTo>
                  <a:pt x="30" y="1064"/>
                </a:lnTo>
                <a:lnTo>
                  <a:pt x="29" y="1067"/>
                </a:lnTo>
                <a:lnTo>
                  <a:pt x="28" y="1069"/>
                </a:lnTo>
                <a:lnTo>
                  <a:pt x="25" y="1072"/>
                </a:lnTo>
                <a:lnTo>
                  <a:pt x="23" y="1073"/>
                </a:lnTo>
                <a:lnTo>
                  <a:pt x="21" y="1074"/>
                </a:lnTo>
                <a:lnTo>
                  <a:pt x="18" y="1075"/>
                </a:lnTo>
                <a:lnTo>
                  <a:pt x="15" y="1075"/>
                </a:lnTo>
                <a:lnTo>
                  <a:pt x="12" y="1075"/>
                </a:lnTo>
                <a:lnTo>
                  <a:pt x="9" y="1074"/>
                </a:lnTo>
                <a:lnTo>
                  <a:pt x="6" y="1073"/>
                </a:lnTo>
                <a:lnTo>
                  <a:pt x="4" y="1072"/>
                </a:lnTo>
                <a:lnTo>
                  <a:pt x="3" y="1069"/>
                </a:lnTo>
                <a:lnTo>
                  <a:pt x="1" y="1067"/>
                </a:lnTo>
                <a:lnTo>
                  <a:pt x="0" y="1064"/>
                </a:lnTo>
                <a:lnTo>
                  <a:pt x="0" y="1061"/>
                </a:lnTo>
                <a:lnTo>
                  <a:pt x="0" y="1058"/>
                </a:lnTo>
                <a:lnTo>
                  <a:pt x="1" y="1055"/>
                </a:lnTo>
                <a:lnTo>
                  <a:pt x="3" y="1053"/>
                </a:lnTo>
                <a:lnTo>
                  <a:pt x="4" y="1050"/>
                </a:lnTo>
                <a:lnTo>
                  <a:pt x="6" y="1048"/>
                </a:lnTo>
                <a:lnTo>
                  <a:pt x="9" y="1047"/>
                </a:lnTo>
                <a:lnTo>
                  <a:pt x="12" y="1047"/>
                </a:lnTo>
                <a:lnTo>
                  <a:pt x="15" y="1046"/>
                </a:lnTo>
                <a:lnTo>
                  <a:pt x="18" y="1047"/>
                </a:lnTo>
                <a:lnTo>
                  <a:pt x="21" y="1047"/>
                </a:lnTo>
                <a:lnTo>
                  <a:pt x="23" y="1048"/>
                </a:lnTo>
                <a:lnTo>
                  <a:pt x="25" y="1050"/>
                </a:lnTo>
                <a:lnTo>
                  <a:pt x="28" y="1053"/>
                </a:lnTo>
                <a:lnTo>
                  <a:pt x="29" y="1055"/>
                </a:lnTo>
                <a:lnTo>
                  <a:pt x="30" y="1058"/>
                </a:lnTo>
                <a:lnTo>
                  <a:pt x="30" y="1061"/>
                </a:lnTo>
                <a:close/>
                <a:moveTo>
                  <a:pt x="30" y="1121"/>
                </a:moveTo>
                <a:lnTo>
                  <a:pt x="30" y="1121"/>
                </a:lnTo>
                <a:lnTo>
                  <a:pt x="30" y="1123"/>
                </a:lnTo>
                <a:lnTo>
                  <a:pt x="29" y="1127"/>
                </a:lnTo>
                <a:lnTo>
                  <a:pt x="28" y="1129"/>
                </a:lnTo>
                <a:lnTo>
                  <a:pt x="25" y="1132"/>
                </a:lnTo>
                <a:lnTo>
                  <a:pt x="23" y="1133"/>
                </a:lnTo>
                <a:lnTo>
                  <a:pt x="21" y="1134"/>
                </a:lnTo>
                <a:lnTo>
                  <a:pt x="18" y="1135"/>
                </a:lnTo>
                <a:lnTo>
                  <a:pt x="15" y="1135"/>
                </a:lnTo>
                <a:lnTo>
                  <a:pt x="12" y="1135"/>
                </a:lnTo>
                <a:lnTo>
                  <a:pt x="9" y="1134"/>
                </a:lnTo>
                <a:lnTo>
                  <a:pt x="6" y="1133"/>
                </a:lnTo>
                <a:lnTo>
                  <a:pt x="4" y="1132"/>
                </a:lnTo>
                <a:lnTo>
                  <a:pt x="3" y="1129"/>
                </a:lnTo>
                <a:lnTo>
                  <a:pt x="1" y="1127"/>
                </a:lnTo>
                <a:lnTo>
                  <a:pt x="0" y="1123"/>
                </a:lnTo>
                <a:lnTo>
                  <a:pt x="0" y="1121"/>
                </a:lnTo>
                <a:lnTo>
                  <a:pt x="0" y="1117"/>
                </a:lnTo>
                <a:lnTo>
                  <a:pt x="1" y="1115"/>
                </a:lnTo>
                <a:lnTo>
                  <a:pt x="3" y="1112"/>
                </a:lnTo>
                <a:lnTo>
                  <a:pt x="4" y="1110"/>
                </a:lnTo>
                <a:lnTo>
                  <a:pt x="6" y="1108"/>
                </a:lnTo>
                <a:lnTo>
                  <a:pt x="9" y="1106"/>
                </a:lnTo>
                <a:lnTo>
                  <a:pt x="12" y="1106"/>
                </a:lnTo>
                <a:lnTo>
                  <a:pt x="15" y="1105"/>
                </a:lnTo>
                <a:lnTo>
                  <a:pt x="18" y="1106"/>
                </a:lnTo>
                <a:lnTo>
                  <a:pt x="21" y="1106"/>
                </a:lnTo>
                <a:lnTo>
                  <a:pt x="23" y="1108"/>
                </a:lnTo>
                <a:lnTo>
                  <a:pt x="25" y="1110"/>
                </a:lnTo>
                <a:lnTo>
                  <a:pt x="28" y="1112"/>
                </a:lnTo>
                <a:lnTo>
                  <a:pt x="29" y="1115"/>
                </a:lnTo>
                <a:lnTo>
                  <a:pt x="30" y="1117"/>
                </a:lnTo>
                <a:lnTo>
                  <a:pt x="30" y="1121"/>
                </a:lnTo>
                <a:close/>
                <a:moveTo>
                  <a:pt x="30" y="1180"/>
                </a:moveTo>
                <a:lnTo>
                  <a:pt x="30" y="1180"/>
                </a:lnTo>
                <a:lnTo>
                  <a:pt x="30" y="1183"/>
                </a:lnTo>
                <a:lnTo>
                  <a:pt x="29" y="1186"/>
                </a:lnTo>
                <a:lnTo>
                  <a:pt x="28" y="1189"/>
                </a:lnTo>
                <a:lnTo>
                  <a:pt x="25" y="1191"/>
                </a:lnTo>
                <a:lnTo>
                  <a:pt x="23" y="1192"/>
                </a:lnTo>
                <a:lnTo>
                  <a:pt x="21" y="1194"/>
                </a:lnTo>
                <a:lnTo>
                  <a:pt x="18" y="1195"/>
                </a:lnTo>
                <a:lnTo>
                  <a:pt x="15" y="1195"/>
                </a:lnTo>
                <a:lnTo>
                  <a:pt x="12" y="1195"/>
                </a:lnTo>
                <a:lnTo>
                  <a:pt x="9" y="1194"/>
                </a:lnTo>
                <a:lnTo>
                  <a:pt x="6" y="1192"/>
                </a:lnTo>
                <a:lnTo>
                  <a:pt x="4" y="1191"/>
                </a:lnTo>
                <a:lnTo>
                  <a:pt x="3" y="1189"/>
                </a:lnTo>
                <a:lnTo>
                  <a:pt x="1" y="1186"/>
                </a:lnTo>
                <a:lnTo>
                  <a:pt x="0" y="1183"/>
                </a:lnTo>
                <a:lnTo>
                  <a:pt x="0" y="1180"/>
                </a:lnTo>
                <a:lnTo>
                  <a:pt x="0" y="1177"/>
                </a:lnTo>
                <a:lnTo>
                  <a:pt x="1" y="1175"/>
                </a:lnTo>
                <a:lnTo>
                  <a:pt x="3" y="1172"/>
                </a:lnTo>
                <a:lnTo>
                  <a:pt x="4" y="1170"/>
                </a:lnTo>
                <a:lnTo>
                  <a:pt x="6" y="1169"/>
                </a:lnTo>
                <a:lnTo>
                  <a:pt x="9" y="1166"/>
                </a:lnTo>
                <a:lnTo>
                  <a:pt x="12" y="1166"/>
                </a:lnTo>
                <a:lnTo>
                  <a:pt x="15" y="1165"/>
                </a:lnTo>
                <a:lnTo>
                  <a:pt x="18" y="1166"/>
                </a:lnTo>
                <a:lnTo>
                  <a:pt x="21" y="1166"/>
                </a:lnTo>
                <a:lnTo>
                  <a:pt x="23" y="1169"/>
                </a:lnTo>
                <a:lnTo>
                  <a:pt x="25" y="1170"/>
                </a:lnTo>
                <a:lnTo>
                  <a:pt x="28" y="1172"/>
                </a:lnTo>
                <a:lnTo>
                  <a:pt x="29" y="1175"/>
                </a:lnTo>
                <a:lnTo>
                  <a:pt x="30" y="1177"/>
                </a:lnTo>
                <a:lnTo>
                  <a:pt x="30" y="1180"/>
                </a:lnTo>
                <a:close/>
                <a:moveTo>
                  <a:pt x="30" y="1240"/>
                </a:moveTo>
                <a:lnTo>
                  <a:pt x="30" y="1240"/>
                </a:lnTo>
                <a:lnTo>
                  <a:pt x="30" y="1243"/>
                </a:lnTo>
                <a:lnTo>
                  <a:pt x="29" y="1246"/>
                </a:lnTo>
                <a:lnTo>
                  <a:pt x="28" y="1249"/>
                </a:lnTo>
                <a:lnTo>
                  <a:pt x="25" y="1251"/>
                </a:lnTo>
                <a:lnTo>
                  <a:pt x="23" y="1252"/>
                </a:lnTo>
                <a:lnTo>
                  <a:pt x="21" y="1253"/>
                </a:lnTo>
                <a:lnTo>
                  <a:pt x="18" y="1255"/>
                </a:lnTo>
                <a:lnTo>
                  <a:pt x="15" y="1255"/>
                </a:lnTo>
                <a:lnTo>
                  <a:pt x="12" y="1255"/>
                </a:lnTo>
                <a:lnTo>
                  <a:pt x="9" y="1253"/>
                </a:lnTo>
                <a:lnTo>
                  <a:pt x="6" y="1252"/>
                </a:lnTo>
                <a:lnTo>
                  <a:pt x="4" y="1251"/>
                </a:lnTo>
                <a:lnTo>
                  <a:pt x="3" y="1249"/>
                </a:lnTo>
                <a:lnTo>
                  <a:pt x="1" y="1246"/>
                </a:lnTo>
                <a:lnTo>
                  <a:pt x="0" y="1243"/>
                </a:lnTo>
                <a:lnTo>
                  <a:pt x="0" y="1240"/>
                </a:lnTo>
                <a:lnTo>
                  <a:pt x="0" y="1237"/>
                </a:lnTo>
                <a:lnTo>
                  <a:pt x="1" y="1234"/>
                </a:lnTo>
                <a:lnTo>
                  <a:pt x="3" y="1232"/>
                </a:lnTo>
                <a:lnTo>
                  <a:pt x="4" y="1229"/>
                </a:lnTo>
                <a:lnTo>
                  <a:pt x="6" y="1228"/>
                </a:lnTo>
                <a:lnTo>
                  <a:pt x="9" y="1226"/>
                </a:lnTo>
                <a:lnTo>
                  <a:pt x="12" y="1226"/>
                </a:lnTo>
                <a:lnTo>
                  <a:pt x="15" y="1225"/>
                </a:lnTo>
                <a:lnTo>
                  <a:pt x="18" y="1226"/>
                </a:lnTo>
                <a:lnTo>
                  <a:pt x="21" y="1226"/>
                </a:lnTo>
                <a:lnTo>
                  <a:pt x="23" y="1228"/>
                </a:lnTo>
                <a:lnTo>
                  <a:pt x="25" y="1229"/>
                </a:lnTo>
                <a:lnTo>
                  <a:pt x="28" y="1232"/>
                </a:lnTo>
                <a:lnTo>
                  <a:pt x="29" y="1234"/>
                </a:lnTo>
                <a:lnTo>
                  <a:pt x="30" y="1237"/>
                </a:lnTo>
                <a:lnTo>
                  <a:pt x="30" y="1240"/>
                </a:lnTo>
                <a:close/>
                <a:moveTo>
                  <a:pt x="30" y="1300"/>
                </a:moveTo>
                <a:lnTo>
                  <a:pt x="30" y="1300"/>
                </a:lnTo>
                <a:lnTo>
                  <a:pt x="30" y="1302"/>
                </a:lnTo>
                <a:lnTo>
                  <a:pt x="29" y="1306"/>
                </a:lnTo>
                <a:lnTo>
                  <a:pt x="28" y="1308"/>
                </a:lnTo>
                <a:lnTo>
                  <a:pt x="25" y="1311"/>
                </a:lnTo>
                <a:lnTo>
                  <a:pt x="23" y="1312"/>
                </a:lnTo>
                <a:lnTo>
                  <a:pt x="21" y="1313"/>
                </a:lnTo>
                <a:lnTo>
                  <a:pt x="18" y="1314"/>
                </a:lnTo>
                <a:lnTo>
                  <a:pt x="15" y="1314"/>
                </a:lnTo>
                <a:lnTo>
                  <a:pt x="12" y="1314"/>
                </a:lnTo>
                <a:lnTo>
                  <a:pt x="9" y="1313"/>
                </a:lnTo>
                <a:lnTo>
                  <a:pt x="6" y="1312"/>
                </a:lnTo>
                <a:lnTo>
                  <a:pt x="4" y="1311"/>
                </a:lnTo>
                <a:lnTo>
                  <a:pt x="3" y="1308"/>
                </a:lnTo>
                <a:lnTo>
                  <a:pt x="1" y="1306"/>
                </a:lnTo>
                <a:lnTo>
                  <a:pt x="0" y="1302"/>
                </a:lnTo>
                <a:lnTo>
                  <a:pt x="0" y="1300"/>
                </a:lnTo>
                <a:lnTo>
                  <a:pt x="0" y="1296"/>
                </a:lnTo>
                <a:lnTo>
                  <a:pt x="1" y="1294"/>
                </a:lnTo>
                <a:lnTo>
                  <a:pt x="3" y="1292"/>
                </a:lnTo>
                <a:lnTo>
                  <a:pt x="4" y="1289"/>
                </a:lnTo>
                <a:lnTo>
                  <a:pt x="6" y="1288"/>
                </a:lnTo>
                <a:lnTo>
                  <a:pt x="9" y="1286"/>
                </a:lnTo>
                <a:lnTo>
                  <a:pt x="12" y="1286"/>
                </a:lnTo>
                <a:lnTo>
                  <a:pt x="15" y="1284"/>
                </a:lnTo>
                <a:lnTo>
                  <a:pt x="18" y="1286"/>
                </a:lnTo>
                <a:lnTo>
                  <a:pt x="21" y="1286"/>
                </a:lnTo>
                <a:lnTo>
                  <a:pt x="23" y="1288"/>
                </a:lnTo>
                <a:lnTo>
                  <a:pt x="25" y="1289"/>
                </a:lnTo>
                <a:lnTo>
                  <a:pt x="28" y="1292"/>
                </a:lnTo>
                <a:lnTo>
                  <a:pt x="29" y="1294"/>
                </a:lnTo>
                <a:lnTo>
                  <a:pt x="30" y="1296"/>
                </a:lnTo>
                <a:lnTo>
                  <a:pt x="30" y="1300"/>
                </a:lnTo>
                <a:close/>
                <a:moveTo>
                  <a:pt x="30" y="1360"/>
                </a:moveTo>
                <a:lnTo>
                  <a:pt x="30" y="1360"/>
                </a:lnTo>
                <a:lnTo>
                  <a:pt x="30" y="1362"/>
                </a:lnTo>
                <a:lnTo>
                  <a:pt x="29" y="1366"/>
                </a:lnTo>
                <a:lnTo>
                  <a:pt x="28" y="1368"/>
                </a:lnTo>
                <a:lnTo>
                  <a:pt x="25" y="1370"/>
                </a:lnTo>
                <a:lnTo>
                  <a:pt x="23" y="1372"/>
                </a:lnTo>
                <a:lnTo>
                  <a:pt x="21" y="1373"/>
                </a:lnTo>
                <a:lnTo>
                  <a:pt x="18" y="1374"/>
                </a:lnTo>
                <a:lnTo>
                  <a:pt x="15" y="1374"/>
                </a:lnTo>
                <a:lnTo>
                  <a:pt x="12" y="1374"/>
                </a:lnTo>
                <a:lnTo>
                  <a:pt x="9" y="1373"/>
                </a:lnTo>
                <a:lnTo>
                  <a:pt x="6" y="1372"/>
                </a:lnTo>
                <a:lnTo>
                  <a:pt x="4" y="1370"/>
                </a:lnTo>
                <a:lnTo>
                  <a:pt x="3" y="1368"/>
                </a:lnTo>
                <a:lnTo>
                  <a:pt x="1" y="1366"/>
                </a:lnTo>
                <a:lnTo>
                  <a:pt x="0" y="1362"/>
                </a:lnTo>
                <a:lnTo>
                  <a:pt x="0" y="1360"/>
                </a:lnTo>
                <a:lnTo>
                  <a:pt x="0" y="1356"/>
                </a:lnTo>
                <a:lnTo>
                  <a:pt x="1" y="1354"/>
                </a:lnTo>
                <a:lnTo>
                  <a:pt x="3" y="1351"/>
                </a:lnTo>
                <a:lnTo>
                  <a:pt x="4" y="1349"/>
                </a:lnTo>
                <a:lnTo>
                  <a:pt x="6" y="1348"/>
                </a:lnTo>
                <a:lnTo>
                  <a:pt x="9" y="1345"/>
                </a:lnTo>
                <a:lnTo>
                  <a:pt x="12" y="1345"/>
                </a:lnTo>
                <a:lnTo>
                  <a:pt x="15" y="1344"/>
                </a:lnTo>
                <a:lnTo>
                  <a:pt x="18" y="1345"/>
                </a:lnTo>
                <a:lnTo>
                  <a:pt x="21" y="1345"/>
                </a:lnTo>
                <a:lnTo>
                  <a:pt x="23" y="1348"/>
                </a:lnTo>
                <a:lnTo>
                  <a:pt x="25" y="1349"/>
                </a:lnTo>
                <a:lnTo>
                  <a:pt x="28" y="1351"/>
                </a:lnTo>
                <a:lnTo>
                  <a:pt x="29" y="1354"/>
                </a:lnTo>
                <a:lnTo>
                  <a:pt x="30" y="1356"/>
                </a:lnTo>
                <a:lnTo>
                  <a:pt x="30" y="1360"/>
                </a:lnTo>
                <a:close/>
                <a:moveTo>
                  <a:pt x="30" y="1419"/>
                </a:moveTo>
                <a:lnTo>
                  <a:pt x="30" y="1419"/>
                </a:lnTo>
                <a:lnTo>
                  <a:pt x="30" y="1423"/>
                </a:lnTo>
                <a:lnTo>
                  <a:pt x="29" y="1425"/>
                </a:lnTo>
                <a:lnTo>
                  <a:pt x="28" y="1428"/>
                </a:lnTo>
                <a:lnTo>
                  <a:pt x="25" y="1430"/>
                </a:lnTo>
                <a:lnTo>
                  <a:pt x="23" y="1431"/>
                </a:lnTo>
                <a:lnTo>
                  <a:pt x="21" y="1434"/>
                </a:lnTo>
                <a:lnTo>
                  <a:pt x="18" y="1434"/>
                </a:lnTo>
                <a:lnTo>
                  <a:pt x="15" y="1435"/>
                </a:lnTo>
                <a:lnTo>
                  <a:pt x="12" y="1434"/>
                </a:lnTo>
                <a:lnTo>
                  <a:pt x="9" y="1434"/>
                </a:lnTo>
                <a:lnTo>
                  <a:pt x="6" y="1431"/>
                </a:lnTo>
                <a:lnTo>
                  <a:pt x="4" y="1430"/>
                </a:lnTo>
                <a:lnTo>
                  <a:pt x="3" y="1428"/>
                </a:lnTo>
                <a:lnTo>
                  <a:pt x="1" y="1425"/>
                </a:lnTo>
                <a:lnTo>
                  <a:pt x="0" y="1423"/>
                </a:lnTo>
                <a:lnTo>
                  <a:pt x="0" y="1419"/>
                </a:lnTo>
                <a:lnTo>
                  <a:pt x="0" y="1416"/>
                </a:lnTo>
                <a:lnTo>
                  <a:pt x="1" y="1413"/>
                </a:lnTo>
                <a:lnTo>
                  <a:pt x="3" y="1411"/>
                </a:lnTo>
                <a:lnTo>
                  <a:pt x="4" y="1409"/>
                </a:lnTo>
                <a:lnTo>
                  <a:pt x="6" y="1407"/>
                </a:lnTo>
                <a:lnTo>
                  <a:pt x="9" y="1405"/>
                </a:lnTo>
                <a:lnTo>
                  <a:pt x="12" y="1405"/>
                </a:lnTo>
                <a:lnTo>
                  <a:pt x="15" y="1404"/>
                </a:lnTo>
                <a:lnTo>
                  <a:pt x="18" y="1405"/>
                </a:lnTo>
                <a:lnTo>
                  <a:pt x="21" y="1405"/>
                </a:lnTo>
                <a:lnTo>
                  <a:pt x="23" y="1407"/>
                </a:lnTo>
                <a:lnTo>
                  <a:pt x="25" y="1409"/>
                </a:lnTo>
                <a:lnTo>
                  <a:pt x="28" y="1411"/>
                </a:lnTo>
                <a:lnTo>
                  <a:pt x="29" y="1413"/>
                </a:lnTo>
                <a:lnTo>
                  <a:pt x="30" y="1416"/>
                </a:lnTo>
                <a:lnTo>
                  <a:pt x="30" y="1419"/>
                </a:lnTo>
                <a:close/>
                <a:moveTo>
                  <a:pt x="30" y="1479"/>
                </a:moveTo>
                <a:lnTo>
                  <a:pt x="30" y="1479"/>
                </a:lnTo>
                <a:lnTo>
                  <a:pt x="30" y="1483"/>
                </a:lnTo>
                <a:lnTo>
                  <a:pt x="29" y="1485"/>
                </a:lnTo>
                <a:lnTo>
                  <a:pt x="28" y="1487"/>
                </a:lnTo>
                <a:lnTo>
                  <a:pt x="25" y="1490"/>
                </a:lnTo>
                <a:lnTo>
                  <a:pt x="23" y="1491"/>
                </a:lnTo>
                <a:lnTo>
                  <a:pt x="21" y="1493"/>
                </a:lnTo>
                <a:lnTo>
                  <a:pt x="18" y="1493"/>
                </a:lnTo>
                <a:lnTo>
                  <a:pt x="15" y="1494"/>
                </a:lnTo>
                <a:lnTo>
                  <a:pt x="12" y="1493"/>
                </a:lnTo>
                <a:lnTo>
                  <a:pt x="9" y="1493"/>
                </a:lnTo>
                <a:lnTo>
                  <a:pt x="6" y="1491"/>
                </a:lnTo>
                <a:lnTo>
                  <a:pt x="4" y="1490"/>
                </a:lnTo>
                <a:lnTo>
                  <a:pt x="3" y="1487"/>
                </a:lnTo>
                <a:lnTo>
                  <a:pt x="1" y="1485"/>
                </a:lnTo>
                <a:lnTo>
                  <a:pt x="0" y="1483"/>
                </a:lnTo>
                <a:lnTo>
                  <a:pt x="0" y="1479"/>
                </a:lnTo>
                <a:lnTo>
                  <a:pt x="0" y="1475"/>
                </a:lnTo>
                <a:lnTo>
                  <a:pt x="1" y="1473"/>
                </a:lnTo>
                <a:lnTo>
                  <a:pt x="3" y="1471"/>
                </a:lnTo>
                <a:lnTo>
                  <a:pt x="4" y="1468"/>
                </a:lnTo>
                <a:lnTo>
                  <a:pt x="6" y="1467"/>
                </a:lnTo>
                <a:lnTo>
                  <a:pt x="9" y="1465"/>
                </a:lnTo>
                <a:lnTo>
                  <a:pt x="12" y="1465"/>
                </a:lnTo>
                <a:lnTo>
                  <a:pt x="15" y="1465"/>
                </a:lnTo>
                <a:lnTo>
                  <a:pt x="18" y="1465"/>
                </a:lnTo>
                <a:lnTo>
                  <a:pt x="21" y="1465"/>
                </a:lnTo>
                <a:lnTo>
                  <a:pt x="23" y="1467"/>
                </a:lnTo>
                <a:lnTo>
                  <a:pt x="25" y="1468"/>
                </a:lnTo>
                <a:lnTo>
                  <a:pt x="28" y="1471"/>
                </a:lnTo>
                <a:lnTo>
                  <a:pt x="29" y="1473"/>
                </a:lnTo>
                <a:lnTo>
                  <a:pt x="30" y="1475"/>
                </a:lnTo>
                <a:lnTo>
                  <a:pt x="30" y="1479"/>
                </a:lnTo>
                <a:close/>
                <a:moveTo>
                  <a:pt x="30" y="1539"/>
                </a:moveTo>
                <a:lnTo>
                  <a:pt x="30" y="1539"/>
                </a:lnTo>
                <a:lnTo>
                  <a:pt x="30" y="1542"/>
                </a:lnTo>
                <a:lnTo>
                  <a:pt x="29" y="1545"/>
                </a:lnTo>
                <a:lnTo>
                  <a:pt x="28" y="1547"/>
                </a:lnTo>
                <a:lnTo>
                  <a:pt x="25" y="1549"/>
                </a:lnTo>
                <a:lnTo>
                  <a:pt x="23" y="1551"/>
                </a:lnTo>
                <a:lnTo>
                  <a:pt x="21" y="1553"/>
                </a:lnTo>
                <a:lnTo>
                  <a:pt x="18" y="1553"/>
                </a:lnTo>
                <a:lnTo>
                  <a:pt x="15" y="1554"/>
                </a:lnTo>
                <a:lnTo>
                  <a:pt x="12" y="1553"/>
                </a:lnTo>
                <a:lnTo>
                  <a:pt x="9" y="1553"/>
                </a:lnTo>
                <a:lnTo>
                  <a:pt x="6" y="1551"/>
                </a:lnTo>
                <a:lnTo>
                  <a:pt x="4" y="1549"/>
                </a:lnTo>
                <a:lnTo>
                  <a:pt x="3" y="1547"/>
                </a:lnTo>
                <a:lnTo>
                  <a:pt x="1" y="1545"/>
                </a:lnTo>
                <a:lnTo>
                  <a:pt x="0" y="1542"/>
                </a:lnTo>
                <a:lnTo>
                  <a:pt x="0" y="1539"/>
                </a:lnTo>
                <a:lnTo>
                  <a:pt x="0" y="1536"/>
                </a:lnTo>
                <a:lnTo>
                  <a:pt x="1" y="1533"/>
                </a:lnTo>
                <a:lnTo>
                  <a:pt x="3" y="1530"/>
                </a:lnTo>
                <a:lnTo>
                  <a:pt x="4" y="1528"/>
                </a:lnTo>
                <a:lnTo>
                  <a:pt x="6" y="1527"/>
                </a:lnTo>
                <a:lnTo>
                  <a:pt x="9" y="1526"/>
                </a:lnTo>
                <a:lnTo>
                  <a:pt x="12" y="1524"/>
                </a:lnTo>
                <a:lnTo>
                  <a:pt x="15" y="1524"/>
                </a:lnTo>
                <a:lnTo>
                  <a:pt x="18" y="1524"/>
                </a:lnTo>
                <a:lnTo>
                  <a:pt x="21" y="1526"/>
                </a:lnTo>
                <a:lnTo>
                  <a:pt x="23" y="1527"/>
                </a:lnTo>
                <a:lnTo>
                  <a:pt x="25" y="1528"/>
                </a:lnTo>
                <a:lnTo>
                  <a:pt x="28" y="1530"/>
                </a:lnTo>
                <a:lnTo>
                  <a:pt x="29" y="1533"/>
                </a:lnTo>
                <a:lnTo>
                  <a:pt x="30" y="1536"/>
                </a:lnTo>
                <a:lnTo>
                  <a:pt x="30" y="1539"/>
                </a:lnTo>
                <a:close/>
                <a:moveTo>
                  <a:pt x="30" y="1598"/>
                </a:moveTo>
                <a:lnTo>
                  <a:pt x="30" y="1598"/>
                </a:lnTo>
                <a:lnTo>
                  <a:pt x="30" y="1602"/>
                </a:lnTo>
                <a:lnTo>
                  <a:pt x="29" y="1604"/>
                </a:lnTo>
                <a:lnTo>
                  <a:pt x="28" y="1607"/>
                </a:lnTo>
                <a:lnTo>
                  <a:pt x="25" y="1609"/>
                </a:lnTo>
                <a:lnTo>
                  <a:pt x="23" y="1610"/>
                </a:lnTo>
                <a:lnTo>
                  <a:pt x="21" y="1613"/>
                </a:lnTo>
                <a:lnTo>
                  <a:pt x="18" y="1613"/>
                </a:lnTo>
                <a:lnTo>
                  <a:pt x="15" y="1614"/>
                </a:lnTo>
                <a:lnTo>
                  <a:pt x="12" y="1613"/>
                </a:lnTo>
                <a:lnTo>
                  <a:pt x="9" y="1613"/>
                </a:lnTo>
                <a:lnTo>
                  <a:pt x="6" y="1610"/>
                </a:lnTo>
                <a:lnTo>
                  <a:pt x="4" y="1609"/>
                </a:lnTo>
                <a:lnTo>
                  <a:pt x="3" y="1607"/>
                </a:lnTo>
                <a:lnTo>
                  <a:pt x="1" y="1604"/>
                </a:lnTo>
                <a:lnTo>
                  <a:pt x="0" y="1602"/>
                </a:lnTo>
                <a:lnTo>
                  <a:pt x="0" y="1598"/>
                </a:lnTo>
                <a:lnTo>
                  <a:pt x="0" y="1596"/>
                </a:lnTo>
                <a:lnTo>
                  <a:pt x="1" y="1592"/>
                </a:lnTo>
                <a:lnTo>
                  <a:pt x="3" y="1590"/>
                </a:lnTo>
                <a:lnTo>
                  <a:pt x="4" y="1588"/>
                </a:lnTo>
                <a:lnTo>
                  <a:pt x="6" y="1586"/>
                </a:lnTo>
                <a:lnTo>
                  <a:pt x="9" y="1585"/>
                </a:lnTo>
                <a:lnTo>
                  <a:pt x="12" y="1584"/>
                </a:lnTo>
                <a:lnTo>
                  <a:pt x="15" y="1584"/>
                </a:lnTo>
                <a:lnTo>
                  <a:pt x="18" y="1584"/>
                </a:lnTo>
                <a:lnTo>
                  <a:pt x="21" y="1585"/>
                </a:lnTo>
                <a:lnTo>
                  <a:pt x="23" y="1586"/>
                </a:lnTo>
                <a:lnTo>
                  <a:pt x="25" y="1588"/>
                </a:lnTo>
                <a:lnTo>
                  <a:pt x="28" y="1590"/>
                </a:lnTo>
                <a:lnTo>
                  <a:pt x="29" y="1592"/>
                </a:lnTo>
                <a:lnTo>
                  <a:pt x="30" y="1596"/>
                </a:lnTo>
                <a:lnTo>
                  <a:pt x="30" y="1598"/>
                </a:lnTo>
                <a:close/>
                <a:moveTo>
                  <a:pt x="30" y="1658"/>
                </a:moveTo>
                <a:lnTo>
                  <a:pt x="30" y="1658"/>
                </a:lnTo>
                <a:lnTo>
                  <a:pt x="30" y="1662"/>
                </a:lnTo>
                <a:lnTo>
                  <a:pt x="29" y="1664"/>
                </a:lnTo>
                <a:lnTo>
                  <a:pt x="28" y="1666"/>
                </a:lnTo>
                <a:lnTo>
                  <a:pt x="25" y="1669"/>
                </a:lnTo>
                <a:lnTo>
                  <a:pt x="23" y="1670"/>
                </a:lnTo>
                <a:lnTo>
                  <a:pt x="21" y="1672"/>
                </a:lnTo>
                <a:lnTo>
                  <a:pt x="18" y="1672"/>
                </a:lnTo>
                <a:lnTo>
                  <a:pt x="15" y="1674"/>
                </a:lnTo>
                <a:lnTo>
                  <a:pt x="12" y="1672"/>
                </a:lnTo>
                <a:lnTo>
                  <a:pt x="9" y="1672"/>
                </a:lnTo>
                <a:lnTo>
                  <a:pt x="6" y="1670"/>
                </a:lnTo>
                <a:lnTo>
                  <a:pt x="4" y="1669"/>
                </a:lnTo>
                <a:lnTo>
                  <a:pt x="3" y="1666"/>
                </a:lnTo>
                <a:lnTo>
                  <a:pt x="1" y="1664"/>
                </a:lnTo>
                <a:lnTo>
                  <a:pt x="0" y="1662"/>
                </a:lnTo>
                <a:lnTo>
                  <a:pt x="0" y="1658"/>
                </a:lnTo>
                <a:lnTo>
                  <a:pt x="0" y="1656"/>
                </a:lnTo>
                <a:lnTo>
                  <a:pt x="1" y="1652"/>
                </a:lnTo>
                <a:lnTo>
                  <a:pt x="3" y="1650"/>
                </a:lnTo>
                <a:lnTo>
                  <a:pt x="4" y="1647"/>
                </a:lnTo>
                <a:lnTo>
                  <a:pt x="6" y="1646"/>
                </a:lnTo>
                <a:lnTo>
                  <a:pt x="9" y="1645"/>
                </a:lnTo>
                <a:lnTo>
                  <a:pt x="12" y="1644"/>
                </a:lnTo>
                <a:lnTo>
                  <a:pt x="15" y="1644"/>
                </a:lnTo>
                <a:lnTo>
                  <a:pt x="18" y="1644"/>
                </a:lnTo>
                <a:lnTo>
                  <a:pt x="21" y="1645"/>
                </a:lnTo>
                <a:lnTo>
                  <a:pt x="23" y="1646"/>
                </a:lnTo>
                <a:lnTo>
                  <a:pt x="25" y="1647"/>
                </a:lnTo>
                <a:lnTo>
                  <a:pt x="28" y="1650"/>
                </a:lnTo>
                <a:lnTo>
                  <a:pt x="29" y="1652"/>
                </a:lnTo>
                <a:lnTo>
                  <a:pt x="30" y="1656"/>
                </a:lnTo>
                <a:lnTo>
                  <a:pt x="30" y="1658"/>
                </a:lnTo>
                <a:close/>
                <a:moveTo>
                  <a:pt x="30" y="1718"/>
                </a:moveTo>
                <a:lnTo>
                  <a:pt x="30" y="1718"/>
                </a:lnTo>
                <a:lnTo>
                  <a:pt x="30" y="1721"/>
                </a:lnTo>
                <a:lnTo>
                  <a:pt x="29" y="1724"/>
                </a:lnTo>
                <a:lnTo>
                  <a:pt x="28" y="1726"/>
                </a:lnTo>
                <a:lnTo>
                  <a:pt x="25" y="1728"/>
                </a:lnTo>
                <a:lnTo>
                  <a:pt x="23" y="1731"/>
                </a:lnTo>
                <a:lnTo>
                  <a:pt x="21" y="1732"/>
                </a:lnTo>
                <a:lnTo>
                  <a:pt x="18" y="1732"/>
                </a:lnTo>
                <a:lnTo>
                  <a:pt x="15" y="1733"/>
                </a:lnTo>
                <a:lnTo>
                  <a:pt x="12" y="1732"/>
                </a:lnTo>
                <a:lnTo>
                  <a:pt x="9" y="1732"/>
                </a:lnTo>
                <a:lnTo>
                  <a:pt x="6" y="1731"/>
                </a:lnTo>
                <a:lnTo>
                  <a:pt x="4" y="1728"/>
                </a:lnTo>
                <a:lnTo>
                  <a:pt x="3" y="1726"/>
                </a:lnTo>
                <a:lnTo>
                  <a:pt x="1" y="1724"/>
                </a:lnTo>
                <a:lnTo>
                  <a:pt x="0" y="1721"/>
                </a:lnTo>
                <a:lnTo>
                  <a:pt x="0" y="1718"/>
                </a:lnTo>
                <a:lnTo>
                  <a:pt x="0" y="1715"/>
                </a:lnTo>
                <a:lnTo>
                  <a:pt x="1" y="1712"/>
                </a:lnTo>
                <a:lnTo>
                  <a:pt x="3" y="1709"/>
                </a:lnTo>
                <a:lnTo>
                  <a:pt x="4" y="1707"/>
                </a:lnTo>
                <a:lnTo>
                  <a:pt x="6" y="1706"/>
                </a:lnTo>
                <a:lnTo>
                  <a:pt x="9" y="1705"/>
                </a:lnTo>
                <a:lnTo>
                  <a:pt x="12" y="1703"/>
                </a:lnTo>
                <a:lnTo>
                  <a:pt x="15" y="1703"/>
                </a:lnTo>
                <a:lnTo>
                  <a:pt x="18" y="1703"/>
                </a:lnTo>
                <a:lnTo>
                  <a:pt x="21" y="1705"/>
                </a:lnTo>
                <a:lnTo>
                  <a:pt x="23" y="1706"/>
                </a:lnTo>
                <a:lnTo>
                  <a:pt x="25" y="1707"/>
                </a:lnTo>
                <a:lnTo>
                  <a:pt x="28" y="1709"/>
                </a:lnTo>
                <a:lnTo>
                  <a:pt x="29" y="1712"/>
                </a:lnTo>
                <a:lnTo>
                  <a:pt x="30" y="1715"/>
                </a:lnTo>
                <a:lnTo>
                  <a:pt x="30" y="1718"/>
                </a:lnTo>
                <a:close/>
                <a:moveTo>
                  <a:pt x="30" y="1777"/>
                </a:moveTo>
                <a:lnTo>
                  <a:pt x="30" y="1777"/>
                </a:lnTo>
                <a:lnTo>
                  <a:pt x="30" y="1781"/>
                </a:lnTo>
                <a:lnTo>
                  <a:pt x="29" y="1783"/>
                </a:lnTo>
                <a:lnTo>
                  <a:pt x="28" y="1786"/>
                </a:lnTo>
                <a:lnTo>
                  <a:pt x="25" y="1788"/>
                </a:lnTo>
                <a:lnTo>
                  <a:pt x="23" y="1791"/>
                </a:lnTo>
                <a:lnTo>
                  <a:pt x="21" y="1792"/>
                </a:lnTo>
                <a:lnTo>
                  <a:pt x="18" y="1792"/>
                </a:lnTo>
                <a:lnTo>
                  <a:pt x="15" y="1793"/>
                </a:lnTo>
                <a:lnTo>
                  <a:pt x="12" y="1792"/>
                </a:lnTo>
                <a:lnTo>
                  <a:pt x="9" y="1792"/>
                </a:lnTo>
                <a:lnTo>
                  <a:pt x="6" y="1791"/>
                </a:lnTo>
                <a:lnTo>
                  <a:pt x="4" y="1788"/>
                </a:lnTo>
                <a:lnTo>
                  <a:pt x="3" y="1786"/>
                </a:lnTo>
                <a:lnTo>
                  <a:pt x="1" y="1783"/>
                </a:lnTo>
                <a:lnTo>
                  <a:pt x="0" y="1781"/>
                </a:lnTo>
                <a:lnTo>
                  <a:pt x="0" y="1777"/>
                </a:lnTo>
                <a:lnTo>
                  <a:pt x="0" y="1775"/>
                </a:lnTo>
                <a:lnTo>
                  <a:pt x="1" y="1771"/>
                </a:lnTo>
                <a:lnTo>
                  <a:pt x="3" y="1769"/>
                </a:lnTo>
                <a:lnTo>
                  <a:pt x="4" y="1767"/>
                </a:lnTo>
                <a:lnTo>
                  <a:pt x="6" y="1765"/>
                </a:lnTo>
                <a:lnTo>
                  <a:pt x="9" y="1764"/>
                </a:lnTo>
                <a:lnTo>
                  <a:pt x="12" y="1763"/>
                </a:lnTo>
                <a:lnTo>
                  <a:pt x="15" y="1763"/>
                </a:lnTo>
                <a:lnTo>
                  <a:pt x="18" y="1763"/>
                </a:lnTo>
                <a:lnTo>
                  <a:pt x="21" y="1764"/>
                </a:lnTo>
                <a:lnTo>
                  <a:pt x="23" y="1765"/>
                </a:lnTo>
                <a:lnTo>
                  <a:pt x="25" y="1767"/>
                </a:lnTo>
                <a:lnTo>
                  <a:pt x="28" y="1769"/>
                </a:lnTo>
                <a:lnTo>
                  <a:pt x="29" y="1771"/>
                </a:lnTo>
                <a:lnTo>
                  <a:pt x="30" y="1775"/>
                </a:lnTo>
                <a:lnTo>
                  <a:pt x="30" y="1777"/>
                </a:lnTo>
                <a:close/>
                <a:moveTo>
                  <a:pt x="30" y="1837"/>
                </a:moveTo>
                <a:lnTo>
                  <a:pt x="30" y="1837"/>
                </a:lnTo>
                <a:lnTo>
                  <a:pt x="30" y="1841"/>
                </a:lnTo>
                <a:lnTo>
                  <a:pt x="29" y="1843"/>
                </a:lnTo>
                <a:lnTo>
                  <a:pt x="28" y="1845"/>
                </a:lnTo>
                <a:lnTo>
                  <a:pt x="25" y="1848"/>
                </a:lnTo>
                <a:lnTo>
                  <a:pt x="23" y="1850"/>
                </a:lnTo>
                <a:lnTo>
                  <a:pt x="21" y="1851"/>
                </a:lnTo>
                <a:lnTo>
                  <a:pt x="18" y="1851"/>
                </a:lnTo>
                <a:lnTo>
                  <a:pt x="15" y="1853"/>
                </a:lnTo>
                <a:lnTo>
                  <a:pt x="12" y="1851"/>
                </a:lnTo>
                <a:lnTo>
                  <a:pt x="9" y="1851"/>
                </a:lnTo>
                <a:lnTo>
                  <a:pt x="6" y="1850"/>
                </a:lnTo>
                <a:lnTo>
                  <a:pt x="4" y="1848"/>
                </a:lnTo>
                <a:lnTo>
                  <a:pt x="3" y="1845"/>
                </a:lnTo>
                <a:lnTo>
                  <a:pt x="1" y="1843"/>
                </a:lnTo>
                <a:lnTo>
                  <a:pt x="0" y="1841"/>
                </a:lnTo>
                <a:lnTo>
                  <a:pt x="0" y="1837"/>
                </a:lnTo>
                <a:lnTo>
                  <a:pt x="0" y="1835"/>
                </a:lnTo>
                <a:lnTo>
                  <a:pt x="1" y="1831"/>
                </a:lnTo>
                <a:lnTo>
                  <a:pt x="3" y="1829"/>
                </a:lnTo>
                <a:lnTo>
                  <a:pt x="4" y="1826"/>
                </a:lnTo>
                <a:lnTo>
                  <a:pt x="6" y="1825"/>
                </a:lnTo>
                <a:lnTo>
                  <a:pt x="9" y="1824"/>
                </a:lnTo>
                <a:lnTo>
                  <a:pt x="12" y="1823"/>
                </a:lnTo>
                <a:lnTo>
                  <a:pt x="15" y="1823"/>
                </a:lnTo>
                <a:lnTo>
                  <a:pt x="18" y="1823"/>
                </a:lnTo>
                <a:lnTo>
                  <a:pt x="21" y="1824"/>
                </a:lnTo>
                <a:lnTo>
                  <a:pt x="23" y="1825"/>
                </a:lnTo>
                <a:lnTo>
                  <a:pt x="25" y="1826"/>
                </a:lnTo>
                <a:lnTo>
                  <a:pt x="28" y="1829"/>
                </a:lnTo>
                <a:lnTo>
                  <a:pt x="29" y="1831"/>
                </a:lnTo>
                <a:lnTo>
                  <a:pt x="30" y="1835"/>
                </a:lnTo>
                <a:lnTo>
                  <a:pt x="30" y="1837"/>
                </a:lnTo>
                <a:close/>
                <a:moveTo>
                  <a:pt x="30" y="1897"/>
                </a:moveTo>
                <a:lnTo>
                  <a:pt x="30" y="1897"/>
                </a:lnTo>
                <a:lnTo>
                  <a:pt x="30" y="1900"/>
                </a:lnTo>
                <a:lnTo>
                  <a:pt x="29" y="1903"/>
                </a:lnTo>
                <a:lnTo>
                  <a:pt x="28" y="1905"/>
                </a:lnTo>
                <a:lnTo>
                  <a:pt x="25" y="1908"/>
                </a:lnTo>
                <a:lnTo>
                  <a:pt x="23" y="1910"/>
                </a:lnTo>
                <a:lnTo>
                  <a:pt x="21" y="1911"/>
                </a:lnTo>
                <a:lnTo>
                  <a:pt x="18" y="1911"/>
                </a:lnTo>
                <a:lnTo>
                  <a:pt x="15" y="1912"/>
                </a:lnTo>
                <a:lnTo>
                  <a:pt x="12" y="1911"/>
                </a:lnTo>
                <a:lnTo>
                  <a:pt x="9" y="1911"/>
                </a:lnTo>
                <a:lnTo>
                  <a:pt x="6" y="1910"/>
                </a:lnTo>
                <a:lnTo>
                  <a:pt x="4" y="1908"/>
                </a:lnTo>
                <a:lnTo>
                  <a:pt x="3" y="1905"/>
                </a:lnTo>
                <a:lnTo>
                  <a:pt x="1" y="1903"/>
                </a:lnTo>
                <a:lnTo>
                  <a:pt x="0" y="1900"/>
                </a:lnTo>
                <a:lnTo>
                  <a:pt x="0" y="1897"/>
                </a:lnTo>
                <a:lnTo>
                  <a:pt x="0" y="1894"/>
                </a:lnTo>
                <a:lnTo>
                  <a:pt x="1" y="1891"/>
                </a:lnTo>
                <a:lnTo>
                  <a:pt x="3" y="1888"/>
                </a:lnTo>
                <a:lnTo>
                  <a:pt x="4" y="1886"/>
                </a:lnTo>
                <a:lnTo>
                  <a:pt x="6" y="1885"/>
                </a:lnTo>
                <a:lnTo>
                  <a:pt x="9" y="1884"/>
                </a:lnTo>
                <a:lnTo>
                  <a:pt x="12" y="1882"/>
                </a:lnTo>
                <a:lnTo>
                  <a:pt x="15" y="1882"/>
                </a:lnTo>
                <a:lnTo>
                  <a:pt x="18" y="1882"/>
                </a:lnTo>
                <a:lnTo>
                  <a:pt x="21" y="1884"/>
                </a:lnTo>
                <a:lnTo>
                  <a:pt x="23" y="1885"/>
                </a:lnTo>
                <a:lnTo>
                  <a:pt x="25" y="1886"/>
                </a:lnTo>
                <a:lnTo>
                  <a:pt x="28" y="1888"/>
                </a:lnTo>
                <a:lnTo>
                  <a:pt x="29" y="1891"/>
                </a:lnTo>
                <a:lnTo>
                  <a:pt x="30" y="1894"/>
                </a:lnTo>
                <a:lnTo>
                  <a:pt x="30" y="1897"/>
                </a:lnTo>
                <a:close/>
                <a:moveTo>
                  <a:pt x="30" y="1956"/>
                </a:moveTo>
                <a:lnTo>
                  <a:pt x="30" y="1956"/>
                </a:lnTo>
                <a:lnTo>
                  <a:pt x="30" y="1960"/>
                </a:lnTo>
                <a:lnTo>
                  <a:pt x="29" y="1962"/>
                </a:lnTo>
                <a:lnTo>
                  <a:pt x="28" y="1965"/>
                </a:lnTo>
                <a:lnTo>
                  <a:pt x="25" y="1967"/>
                </a:lnTo>
                <a:lnTo>
                  <a:pt x="23" y="1970"/>
                </a:lnTo>
                <a:lnTo>
                  <a:pt x="21" y="1971"/>
                </a:lnTo>
                <a:lnTo>
                  <a:pt x="18" y="1971"/>
                </a:lnTo>
                <a:lnTo>
                  <a:pt x="15" y="1972"/>
                </a:lnTo>
                <a:lnTo>
                  <a:pt x="12" y="1971"/>
                </a:lnTo>
                <a:lnTo>
                  <a:pt x="9" y="1971"/>
                </a:lnTo>
                <a:lnTo>
                  <a:pt x="6" y="1970"/>
                </a:lnTo>
                <a:lnTo>
                  <a:pt x="4" y="1967"/>
                </a:lnTo>
                <a:lnTo>
                  <a:pt x="3" y="1965"/>
                </a:lnTo>
                <a:lnTo>
                  <a:pt x="1" y="1962"/>
                </a:lnTo>
                <a:lnTo>
                  <a:pt x="0" y="1960"/>
                </a:lnTo>
                <a:lnTo>
                  <a:pt x="0" y="1956"/>
                </a:lnTo>
                <a:lnTo>
                  <a:pt x="0" y="1954"/>
                </a:lnTo>
                <a:lnTo>
                  <a:pt x="1" y="1951"/>
                </a:lnTo>
                <a:lnTo>
                  <a:pt x="3" y="1948"/>
                </a:lnTo>
                <a:lnTo>
                  <a:pt x="4" y="1946"/>
                </a:lnTo>
                <a:lnTo>
                  <a:pt x="6" y="1945"/>
                </a:lnTo>
                <a:lnTo>
                  <a:pt x="9" y="1943"/>
                </a:lnTo>
                <a:lnTo>
                  <a:pt x="12" y="1942"/>
                </a:lnTo>
                <a:lnTo>
                  <a:pt x="15" y="1942"/>
                </a:lnTo>
                <a:lnTo>
                  <a:pt x="18" y="1942"/>
                </a:lnTo>
                <a:lnTo>
                  <a:pt x="21" y="1943"/>
                </a:lnTo>
                <a:lnTo>
                  <a:pt x="23" y="1945"/>
                </a:lnTo>
                <a:lnTo>
                  <a:pt x="25" y="1946"/>
                </a:lnTo>
                <a:lnTo>
                  <a:pt x="28" y="1948"/>
                </a:lnTo>
                <a:lnTo>
                  <a:pt x="29" y="1951"/>
                </a:lnTo>
                <a:lnTo>
                  <a:pt x="30" y="1954"/>
                </a:lnTo>
                <a:lnTo>
                  <a:pt x="30" y="1956"/>
                </a:lnTo>
                <a:close/>
                <a:moveTo>
                  <a:pt x="30" y="2016"/>
                </a:moveTo>
                <a:lnTo>
                  <a:pt x="30" y="2016"/>
                </a:lnTo>
                <a:lnTo>
                  <a:pt x="30" y="2020"/>
                </a:lnTo>
                <a:lnTo>
                  <a:pt x="29" y="2022"/>
                </a:lnTo>
                <a:lnTo>
                  <a:pt x="28" y="2025"/>
                </a:lnTo>
                <a:lnTo>
                  <a:pt x="25" y="2027"/>
                </a:lnTo>
                <a:lnTo>
                  <a:pt x="23" y="2029"/>
                </a:lnTo>
                <a:lnTo>
                  <a:pt x="21" y="2030"/>
                </a:lnTo>
                <a:lnTo>
                  <a:pt x="18" y="2032"/>
                </a:lnTo>
                <a:lnTo>
                  <a:pt x="15" y="2032"/>
                </a:lnTo>
                <a:lnTo>
                  <a:pt x="12" y="2032"/>
                </a:lnTo>
                <a:lnTo>
                  <a:pt x="9" y="2030"/>
                </a:lnTo>
                <a:lnTo>
                  <a:pt x="6" y="2029"/>
                </a:lnTo>
                <a:lnTo>
                  <a:pt x="4" y="2027"/>
                </a:lnTo>
                <a:lnTo>
                  <a:pt x="3" y="2025"/>
                </a:lnTo>
                <a:lnTo>
                  <a:pt x="1" y="2022"/>
                </a:lnTo>
                <a:lnTo>
                  <a:pt x="0" y="2020"/>
                </a:lnTo>
                <a:lnTo>
                  <a:pt x="0" y="2016"/>
                </a:lnTo>
                <a:lnTo>
                  <a:pt x="0" y="2014"/>
                </a:lnTo>
                <a:lnTo>
                  <a:pt x="1" y="2010"/>
                </a:lnTo>
                <a:lnTo>
                  <a:pt x="3" y="2008"/>
                </a:lnTo>
                <a:lnTo>
                  <a:pt x="4" y="2005"/>
                </a:lnTo>
                <a:lnTo>
                  <a:pt x="6" y="2004"/>
                </a:lnTo>
                <a:lnTo>
                  <a:pt x="9" y="2003"/>
                </a:lnTo>
                <a:lnTo>
                  <a:pt x="12" y="2002"/>
                </a:lnTo>
                <a:lnTo>
                  <a:pt x="15" y="2002"/>
                </a:lnTo>
                <a:lnTo>
                  <a:pt x="18" y="2002"/>
                </a:lnTo>
                <a:lnTo>
                  <a:pt x="21" y="2003"/>
                </a:lnTo>
                <a:lnTo>
                  <a:pt x="23" y="2004"/>
                </a:lnTo>
                <a:lnTo>
                  <a:pt x="25" y="2005"/>
                </a:lnTo>
                <a:lnTo>
                  <a:pt x="28" y="2008"/>
                </a:lnTo>
                <a:lnTo>
                  <a:pt x="29" y="2010"/>
                </a:lnTo>
                <a:lnTo>
                  <a:pt x="30" y="2014"/>
                </a:lnTo>
                <a:lnTo>
                  <a:pt x="30" y="2016"/>
                </a:lnTo>
                <a:close/>
                <a:moveTo>
                  <a:pt x="30" y="2076"/>
                </a:moveTo>
                <a:lnTo>
                  <a:pt x="30" y="2076"/>
                </a:lnTo>
                <a:lnTo>
                  <a:pt x="30" y="2079"/>
                </a:lnTo>
                <a:lnTo>
                  <a:pt x="29" y="2082"/>
                </a:lnTo>
                <a:lnTo>
                  <a:pt x="28" y="2084"/>
                </a:lnTo>
                <a:lnTo>
                  <a:pt x="25" y="2087"/>
                </a:lnTo>
                <a:lnTo>
                  <a:pt x="23" y="2089"/>
                </a:lnTo>
                <a:lnTo>
                  <a:pt x="21" y="2090"/>
                </a:lnTo>
                <a:lnTo>
                  <a:pt x="18" y="2091"/>
                </a:lnTo>
                <a:lnTo>
                  <a:pt x="15" y="2091"/>
                </a:lnTo>
                <a:lnTo>
                  <a:pt x="12" y="2091"/>
                </a:lnTo>
                <a:lnTo>
                  <a:pt x="9" y="2090"/>
                </a:lnTo>
                <a:lnTo>
                  <a:pt x="6" y="2089"/>
                </a:lnTo>
                <a:lnTo>
                  <a:pt x="4" y="2087"/>
                </a:lnTo>
                <a:lnTo>
                  <a:pt x="3" y="2084"/>
                </a:lnTo>
                <a:lnTo>
                  <a:pt x="1" y="2082"/>
                </a:lnTo>
                <a:lnTo>
                  <a:pt x="0" y="2079"/>
                </a:lnTo>
                <a:lnTo>
                  <a:pt x="0" y="2076"/>
                </a:lnTo>
                <a:lnTo>
                  <a:pt x="0" y="2073"/>
                </a:lnTo>
                <a:lnTo>
                  <a:pt x="1" y="2070"/>
                </a:lnTo>
                <a:lnTo>
                  <a:pt x="3" y="2068"/>
                </a:lnTo>
                <a:lnTo>
                  <a:pt x="4" y="2065"/>
                </a:lnTo>
                <a:lnTo>
                  <a:pt x="6" y="2064"/>
                </a:lnTo>
                <a:lnTo>
                  <a:pt x="9" y="2063"/>
                </a:lnTo>
                <a:lnTo>
                  <a:pt x="12" y="2062"/>
                </a:lnTo>
                <a:lnTo>
                  <a:pt x="15" y="2062"/>
                </a:lnTo>
                <a:lnTo>
                  <a:pt x="18" y="2062"/>
                </a:lnTo>
                <a:lnTo>
                  <a:pt x="21" y="2063"/>
                </a:lnTo>
                <a:lnTo>
                  <a:pt x="23" y="2064"/>
                </a:lnTo>
                <a:lnTo>
                  <a:pt x="25" y="2065"/>
                </a:lnTo>
                <a:lnTo>
                  <a:pt x="28" y="2068"/>
                </a:lnTo>
                <a:lnTo>
                  <a:pt x="29" y="2070"/>
                </a:lnTo>
                <a:lnTo>
                  <a:pt x="30" y="2073"/>
                </a:lnTo>
                <a:lnTo>
                  <a:pt x="30" y="2076"/>
                </a:lnTo>
                <a:close/>
                <a:moveTo>
                  <a:pt x="30" y="2136"/>
                </a:moveTo>
                <a:lnTo>
                  <a:pt x="30" y="2136"/>
                </a:lnTo>
                <a:lnTo>
                  <a:pt x="30" y="2139"/>
                </a:lnTo>
                <a:lnTo>
                  <a:pt x="29" y="2142"/>
                </a:lnTo>
                <a:lnTo>
                  <a:pt x="28" y="2144"/>
                </a:lnTo>
                <a:lnTo>
                  <a:pt x="25" y="2146"/>
                </a:lnTo>
                <a:lnTo>
                  <a:pt x="23" y="2149"/>
                </a:lnTo>
                <a:lnTo>
                  <a:pt x="21" y="2150"/>
                </a:lnTo>
                <a:lnTo>
                  <a:pt x="18" y="2151"/>
                </a:lnTo>
                <a:lnTo>
                  <a:pt x="15" y="2151"/>
                </a:lnTo>
                <a:lnTo>
                  <a:pt x="12" y="2151"/>
                </a:lnTo>
                <a:lnTo>
                  <a:pt x="9" y="2150"/>
                </a:lnTo>
                <a:lnTo>
                  <a:pt x="6" y="2149"/>
                </a:lnTo>
                <a:lnTo>
                  <a:pt x="4" y="2146"/>
                </a:lnTo>
                <a:lnTo>
                  <a:pt x="3" y="2144"/>
                </a:lnTo>
                <a:lnTo>
                  <a:pt x="1" y="2142"/>
                </a:lnTo>
                <a:lnTo>
                  <a:pt x="0" y="2139"/>
                </a:lnTo>
                <a:lnTo>
                  <a:pt x="0" y="2136"/>
                </a:lnTo>
                <a:lnTo>
                  <a:pt x="0" y="2133"/>
                </a:lnTo>
                <a:lnTo>
                  <a:pt x="1" y="2130"/>
                </a:lnTo>
                <a:lnTo>
                  <a:pt x="3" y="2127"/>
                </a:lnTo>
                <a:lnTo>
                  <a:pt x="4" y="2125"/>
                </a:lnTo>
                <a:lnTo>
                  <a:pt x="6" y="2124"/>
                </a:lnTo>
                <a:lnTo>
                  <a:pt x="9" y="2122"/>
                </a:lnTo>
                <a:lnTo>
                  <a:pt x="12" y="2121"/>
                </a:lnTo>
                <a:lnTo>
                  <a:pt x="15" y="2121"/>
                </a:lnTo>
                <a:lnTo>
                  <a:pt x="18" y="2121"/>
                </a:lnTo>
                <a:lnTo>
                  <a:pt x="21" y="2122"/>
                </a:lnTo>
                <a:lnTo>
                  <a:pt x="23" y="2124"/>
                </a:lnTo>
                <a:lnTo>
                  <a:pt x="25" y="2125"/>
                </a:lnTo>
                <a:lnTo>
                  <a:pt x="28" y="2127"/>
                </a:lnTo>
                <a:lnTo>
                  <a:pt x="29" y="2130"/>
                </a:lnTo>
                <a:lnTo>
                  <a:pt x="30" y="2133"/>
                </a:lnTo>
                <a:lnTo>
                  <a:pt x="30" y="2136"/>
                </a:lnTo>
                <a:close/>
                <a:moveTo>
                  <a:pt x="30" y="2195"/>
                </a:moveTo>
                <a:lnTo>
                  <a:pt x="30" y="2195"/>
                </a:lnTo>
                <a:lnTo>
                  <a:pt x="30" y="2199"/>
                </a:lnTo>
                <a:lnTo>
                  <a:pt x="29" y="2201"/>
                </a:lnTo>
                <a:lnTo>
                  <a:pt x="28" y="2204"/>
                </a:lnTo>
                <a:lnTo>
                  <a:pt x="25" y="2206"/>
                </a:lnTo>
                <a:lnTo>
                  <a:pt x="23" y="2208"/>
                </a:lnTo>
                <a:lnTo>
                  <a:pt x="21" y="2210"/>
                </a:lnTo>
                <a:lnTo>
                  <a:pt x="18" y="2211"/>
                </a:lnTo>
                <a:lnTo>
                  <a:pt x="15" y="2211"/>
                </a:lnTo>
                <a:lnTo>
                  <a:pt x="12" y="2211"/>
                </a:lnTo>
                <a:lnTo>
                  <a:pt x="9" y="2210"/>
                </a:lnTo>
                <a:lnTo>
                  <a:pt x="6" y="2208"/>
                </a:lnTo>
                <a:lnTo>
                  <a:pt x="4" y="2206"/>
                </a:lnTo>
                <a:lnTo>
                  <a:pt x="3" y="2204"/>
                </a:lnTo>
                <a:lnTo>
                  <a:pt x="1" y="2201"/>
                </a:lnTo>
                <a:lnTo>
                  <a:pt x="0" y="2199"/>
                </a:lnTo>
                <a:lnTo>
                  <a:pt x="0" y="2195"/>
                </a:lnTo>
                <a:lnTo>
                  <a:pt x="0" y="2193"/>
                </a:lnTo>
                <a:lnTo>
                  <a:pt x="1" y="2189"/>
                </a:lnTo>
                <a:lnTo>
                  <a:pt x="3" y="2187"/>
                </a:lnTo>
                <a:lnTo>
                  <a:pt x="4" y="2184"/>
                </a:lnTo>
                <a:lnTo>
                  <a:pt x="6" y="2183"/>
                </a:lnTo>
                <a:lnTo>
                  <a:pt x="9" y="2182"/>
                </a:lnTo>
                <a:lnTo>
                  <a:pt x="12" y="2181"/>
                </a:lnTo>
                <a:lnTo>
                  <a:pt x="15" y="2181"/>
                </a:lnTo>
                <a:lnTo>
                  <a:pt x="18" y="2181"/>
                </a:lnTo>
                <a:lnTo>
                  <a:pt x="21" y="2182"/>
                </a:lnTo>
                <a:lnTo>
                  <a:pt x="23" y="2183"/>
                </a:lnTo>
                <a:lnTo>
                  <a:pt x="25" y="2184"/>
                </a:lnTo>
                <a:lnTo>
                  <a:pt x="28" y="2187"/>
                </a:lnTo>
                <a:lnTo>
                  <a:pt x="29" y="2189"/>
                </a:lnTo>
                <a:lnTo>
                  <a:pt x="30" y="2193"/>
                </a:lnTo>
                <a:lnTo>
                  <a:pt x="30" y="2195"/>
                </a:lnTo>
                <a:close/>
                <a:moveTo>
                  <a:pt x="30" y="2255"/>
                </a:moveTo>
                <a:lnTo>
                  <a:pt x="30" y="2255"/>
                </a:lnTo>
                <a:lnTo>
                  <a:pt x="30" y="2259"/>
                </a:lnTo>
                <a:lnTo>
                  <a:pt x="29" y="2261"/>
                </a:lnTo>
                <a:lnTo>
                  <a:pt x="28" y="2263"/>
                </a:lnTo>
                <a:lnTo>
                  <a:pt x="25" y="2266"/>
                </a:lnTo>
                <a:lnTo>
                  <a:pt x="23" y="2268"/>
                </a:lnTo>
                <a:lnTo>
                  <a:pt x="21" y="2269"/>
                </a:lnTo>
                <a:lnTo>
                  <a:pt x="18" y="2270"/>
                </a:lnTo>
                <a:lnTo>
                  <a:pt x="15" y="2270"/>
                </a:lnTo>
                <a:lnTo>
                  <a:pt x="12" y="2270"/>
                </a:lnTo>
                <a:lnTo>
                  <a:pt x="9" y="2269"/>
                </a:lnTo>
                <a:lnTo>
                  <a:pt x="6" y="2268"/>
                </a:lnTo>
                <a:lnTo>
                  <a:pt x="4" y="2266"/>
                </a:lnTo>
                <a:lnTo>
                  <a:pt x="3" y="2263"/>
                </a:lnTo>
                <a:lnTo>
                  <a:pt x="1" y="2261"/>
                </a:lnTo>
                <a:lnTo>
                  <a:pt x="0" y="2259"/>
                </a:lnTo>
                <a:lnTo>
                  <a:pt x="0" y="2255"/>
                </a:lnTo>
                <a:lnTo>
                  <a:pt x="0" y="2253"/>
                </a:lnTo>
                <a:lnTo>
                  <a:pt x="1" y="2249"/>
                </a:lnTo>
                <a:lnTo>
                  <a:pt x="3" y="2247"/>
                </a:lnTo>
                <a:lnTo>
                  <a:pt x="4" y="2244"/>
                </a:lnTo>
                <a:lnTo>
                  <a:pt x="6" y="2243"/>
                </a:lnTo>
                <a:lnTo>
                  <a:pt x="9" y="2242"/>
                </a:lnTo>
                <a:lnTo>
                  <a:pt x="12" y="2241"/>
                </a:lnTo>
                <a:lnTo>
                  <a:pt x="15" y="2241"/>
                </a:lnTo>
                <a:lnTo>
                  <a:pt x="18" y="2241"/>
                </a:lnTo>
                <a:lnTo>
                  <a:pt x="21" y="2242"/>
                </a:lnTo>
                <a:lnTo>
                  <a:pt x="23" y="2243"/>
                </a:lnTo>
                <a:lnTo>
                  <a:pt x="25" y="2244"/>
                </a:lnTo>
                <a:lnTo>
                  <a:pt x="28" y="2247"/>
                </a:lnTo>
                <a:lnTo>
                  <a:pt x="29" y="2249"/>
                </a:lnTo>
                <a:lnTo>
                  <a:pt x="30" y="2253"/>
                </a:lnTo>
                <a:lnTo>
                  <a:pt x="30" y="2255"/>
                </a:lnTo>
                <a:close/>
                <a:moveTo>
                  <a:pt x="30" y="2315"/>
                </a:moveTo>
                <a:lnTo>
                  <a:pt x="30" y="2315"/>
                </a:lnTo>
                <a:lnTo>
                  <a:pt x="30" y="2318"/>
                </a:lnTo>
                <a:lnTo>
                  <a:pt x="29" y="2321"/>
                </a:lnTo>
                <a:lnTo>
                  <a:pt x="28" y="2323"/>
                </a:lnTo>
                <a:lnTo>
                  <a:pt x="25" y="2325"/>
                </a:lnTo>
                <a:lnTo>
                  <a:pt x="23" y="2328"/>
                </a:lnTo>
                <a:lnTo>
                  <a:pt x="21" y="2329"/>
                </a:lnTo>
                <a:lnTo>
                  <a:pt x="18" y="2330"/>
                </a:lnTo>
                <a:lnTo>
                  <a:pt x="15" y="2330"/>
                </a:lnTo>
                <a:lnTo>
                  <a:pt x="12" y="2330"/>
                </a:lnTo>
                <a:lnTo>
                  <a:pt x="9" y="2329"/>
                </a:lnTo>
                <a:lnTo>
                  <a:pt x="6" y="2328"/>
                </a:lnTo>
                <a:lnTo>
                  <a:pt x="4" y="2325"/>
                </a:lnTo>
                <a:lnTo>
                  <a:pt x="3" y="2323"/>
                </a:lnTo>
                <a:lnTo>
                  <a:pt x="1" y="2321"/>
                </a:lnTo>
                <a:lnTo>
                  <a:pt x="0" y="2318"/>
                </a:lnTo>
                <a:lnTo>
                  <a:pt x="0" y="2315"/>
                </a:lnTo>
                <a:lnTo>
                  <a:pt x="0" y="2312"/>
                </a:lnTo>
                <a:lnTo>
                  <a:pt x="1" y="2309"/>
                </a:lnTo>
                <a:lnTo>
                  <a:pt x="3" y="2306"/>
                </a:lnTo>
                <a:lnTo>
                  <a:pt x="4" y="2304"/>
                </a:lnTo>
                <a:lnTo>
                  <a:pt x="6" y="2303"/>
                </a:lnTo>
                <a:lnTo>
                  <a:pt x="9" y="2301"/>
                </a:lnTo>
                <a:lnTo>
                  <a:pt x="12" y="2300"/>
                </a:lnTo>
                <a:lnTo>
                  <a:pt x="15" y="2300"/>
                </a:lnTo>
                <a:lnTo>
                  <a:pt x="18" y="2300"/>
                </a:lnTo>
                <a:lnTo>
                  <a:pt x="21" y="2301"/>
                </a:lnTo>
                <a:lnTo>
                  <a:pt x="23" y="2303"/>
                </a:lnTo>
                <a:lnTo>
                  <a:pt x="25" y="2304"/>
                </a:lnTo>
                <a:lnTo>
                  <a:pt x="28" y="2306"/>
                </a:lnTo>
                <a:lnTo>
                  <a:pt x="29" y="2309"/>
                </a:lnTo>
                <a:lnTo>
                  <a:pt x="30" y="2312"/>
                </a:lnTo>
                <a:lnTo>
                  <a:pt x="30" y="2315"/>
                </a:lnTo>
                <a:close/>
                <a:moveTo>
                  <a:pt x="30" y="2374"/>
                </a:moveTo>
                <a:lnTo>
                  <a:pt x="30" y="2374"/>
                </a:lnTo>
                <a:lnTo>
                  <a:pt x="30" y="2378"/>
                </a:lnTo>
                <a:lnTo>
                  <a:pt x="29" y="2380"/>
                </a:lnTo>
                <a:lnTo>
                  <a:pt x="28" y="2383"/>
                </a:lnTo>
                <a:lnTo>
                  <a:pt x="25" y="2385"/>
                </a:lnTo>
                <a:lnTo>
                  <a:pt x="23" y="2387"/>
                </a:lnTo>
                <a:lnTo>
                  <a:pt x="21" y="2389"/>
                </a:lnTo>
                <a:lnTo>
                  <a:pt x="18" y="2390"/>
                </a:lnTo>
                <a:lnTo>
                  <a:pt x="15" y="2390"/>
                </a:lnTo>
                <a:lnTo>
                  <a:pt x="12" y="2390"/>
                </a:lnTo>
                <a:lnTo>
                  <a:pt x="9" y="2389"/>
                </a:lnTo>
                <a:lnTo>
                  <a:pt x="6" y="2387"/>
                </a:lnTo>
                <a:lnTo>
                  <a:pt x="4" y="2385"/>
                </a:lnTo>
                <a:lnTo>
                  <a:pt x="3" y="2383"/>
                </a:lnTo>
                <a:lnTo>
                  <a:pt x="1" y="2380"/>
                </a:lnTo>
                <a:lnTo>
                  <a:pt x="0" y="2378"/>
                </a:lnTo>
                <a:lnTo>
                  <a:pt x="0" y="2374"/>
                </a:lnTo>
                <a:lnTo>
                  <a:pt x="0" y="2372"/>
                </a:lnTo>
                <a:lnTo>
                  <a:pt x="1" y="2368"/>
                </a:lnTo>
                <a:lnTo>
                  <a:pt x="3" y="2366"/>
                </a:lnTo>
                <a:lnTo>
                  <a:pt x="4" y="2365"/>
                </a:lnTo>
                <a:lnTo>
                  <a:pt x="6" y="2362"/>
                </a:lnTo>
                <a:lnTo>
                  <a:pt x="9" y="2361"/>
                </a:lnTo>
                <a:lnTo>
                  <a:pt x="12" y="2360"/>
                </a:lnTo>
                <a:lnTo>
                  <a:pt x="15" y="2360"/>
                </a:lnTo>
                <a:lnTo>
                  <a:pt x="18" y="2360"/>
                </a:lnTo>
                <a:lnTo>
                  <a:pt x="21" y="2361"/>
                </a:lnTo>
                <a:lnTo>
                  <a:pt x="23" y="2362"/>
                </a:lnTo>
                <a:lnTo>
                  <a:pt x="25" y="2365"/>
                </a:lnTo>
                <a:lnTo>
                  <a:pt x="28" y="2366"/>
                </a:lnTo>
                <a:lnTo>
                  <a:pt x="29" y="2368"/>
                </a:lnTo>
                <a:lnTo>
                  <a:pt x="30" y="2372"/>
                </a:lnTo>
                <a:lnTo>
                  <a:pt x="30" y="2374"/>
                </a:lnTo>
                <a:close/>
                <a:moveTo>
                  <a:pt x="30" y="2434"/>
                </a:moveTo>
                <a:lnTo>
                  <a:pt x="30" y="2434"/>
                </a:lnTo>
                <a:lnTo>
                  <a:pt x="30" y="2438"/>
                </a:lnTo>
                <a:lnTo>
                  <a:pt x="29" y="2440"/>
                </a:lnTo>
                <a:lnTo>
                  <a:pt x="28" y="2442"/>
                </a:lnTo>
                <a:lnTo>
                  <a:pt x="25" y="2445"/>
                </a:lnTo>
                <a:lnTo>
                  <a:pt x="23" y="2447"/>
                </a:lnTo>
                <a:lnTo>
                  <a:pt x="21" y="2448"/>
                </a:lnTo>
                <a:lnTo>
                  <a:pt x="18" y="2450"/>
                </a:lnTo>
                <a:lnTo>
                  <a:pt x="15" y="2450"/>
                </a:lnTo>
                <a:lnTo>
                  <a:pt x="12" y="2450"/>
                </a:lnTo>
                <a:lnTo>
                  <a:pt x="9" y="2448"/>
                </a:lnTo>
                <a:lnTo>
                  <a:pt x="6" y="2447"/>
                </a:lnTo>
                <a:lnTo>
                  <a:pt x="4" y="2445"/>
                </a:lnTo>
                <a:lnTo>
                  <a:pt x="3" y="2442"/>
                </a:lnTo>
                <a:lnTo>
                  <a:pt x="1" y="2440"/>
                </a:lnTo>
                <a:lnTo>
                  <a:pt x="0" y="2438"/>
                </a:lnTo>
                <a:lnTo>
                  <a:pt x="0" y="2434"/>
                </a:lnTo>
                <a:lnTo>
                  <a:pt x="0" y="2432"/>
                </a:lnTo>
                <a:lnTo>
                  <a:pt x="1" y="2429"/>
                </a:lnTo>
                <a:lnTo>
                  <a:pt x="3" y="2426"/>
                </a:lnTo>
                <a:lnTo>
                  <a:pt x="4" y="2424"/>
                </a:lnTo>
                <a:lnTo>
                  <a:pt x="6" y="2422"/>
                </a:lnTo>
                <a:lnTo>
                  <a:pt x="9" y="2421"/>
                </a:lnTo>
                <a:lnTo>
                  <a:pt x="12" y="2420"/>
                </a:lnTo>
                <a:lnTo>
                  <a:pt x="15" y="2420"/>
                </a:lnTo>
                <a:lnTo>
                  <a:pt x="18" y="2420"/>
                </a:lnTo>
                <a:lnTo>
                  <a:pt x="21" y="2421"/>
                </a:lnTo>
                <a:lnTo>
                  <a:pt x="23" y="2422"/>
                </a:lnTo>
                <a:lnTo>
                  <a:pt x="25" y="2424"/>
                </a:lnTo>
                <a:lnTo>
                  <a:pt x="28" y="2426"/>
                </a:lnTo>
                <a:lnTo>
                  <a:pt x="29" y="2429"/>
                </a:lnTo>
                <a:lnTo>
                  <a:pt x="30" y="2432"/>
                </a:lnTo>
                <a:lnTo>
                  <a:pt x="30" y="2434"/>
                </a:lnTo>
                <a:close/>
                <a:moveTo>
                  <a:pt x="30" y="2494"/>
                </a:moveTo>
                <a:lnTo>
                  <a:pt x="30" y="2494"/>
                </a:lnTo>
                <a:lnTo>
                  <a:pt x="30" y="2497"/>
                </a:lnTo>
                <a:lnTo>
                  <a:pt x="29" y="2500"/>
                </a:lnTo>
                <a:lnTo>
                  <a:pt x="28" y="2502"/>
                </a:lnTo>
                <a:lnTo>
                  <a:pt x="25" y="2504"/>
                </a:lnTo>
                <a:lnTo>
                  <a:pt x="23" y="2507"/>
                </a:lnTo>
                <a:lnTo>
                  <a:pt x="21" y="2508"/>
                </a:lnTo>
                <a:lnTo>
                  <a:pt x="18" y="2509"/>
                </a:lnTo>
                <a:lnTo>
                  <a:pt x="15" y="2509"/>
                </a:lnTo>
                <a:lnTo>
                  <a:pt x="12" y="2509"/>
                </a:lnTo>
                <a:lnTo>
                  <a:pt x="9" y="2508"/>
                </a:lnTo>
                <a:lnTo>
                  <a:pt x="6" y="2507"/>
                </a:lnTo>
                <a:lnTo>
                  <a:pt x="4" y="2504"/>
                </a:lnTo>
                <a:lnTo>
                  <a:pt x="3" y="2502"/>
                </a:lnTo>
                <a:lnTo>
                  <a:pt x="1" y="2500"/>
                </a:lnTo>
                <a:lnTo>
                  <a:pt x="0" y="2497"/>
                </a:lnTo>
                <a:lnTo>
                  <a:pt x="0" y="2494"/>
                </a:lnTo>
                <a:lnTo>
                  <a:pt x="0" y="2491"/>
                </a:lnTo>
                <a:lnTo>
                  <a:pt x="1" y="2489"/>
                </a:lnTo>
                <a:lnTo>
                  <a:pt x="3" y="2485"/>
                </a:lnTo>
                <a:lnTo>
                  <a:pt x="4" y="2484"/>
                </a:lnTo>
                <a:lnTo>
                  <a:pt x="6" y="2482"/>
                </a:lnTo>
                <a:lnTo>
                  <a:pt x="9" y="2481"/>
                </a:lnTo>
                <a:lnTo>
                  <a:pt x="12" y="2479"/>
                </a:lnTo>
                <a:lnTo>
                  <a:pt x="15" y="2479"/>
                </a:lnTo>
                <a:lnTo>
                  <a:pt x="18" y="2479"/>
                </a:lnTo>
                <a:lnTo>
                  <a:pt x="21" y="2481"/>
                </a:lnTo>
                <a:lnTo>
                  <a:pt x="23" y="2482"/>
                </a:lnTo>
                <a:lnTo>
                  <a:pt x="25" y="2484"/>
                </a:lnTo>
                <a:lnTo>
                  <a:pt x="28" y="2485"/>
                </a:lnTo>
                <a:lnTo>
                  <a:pt x="29" y="2489"/>
                </a:lnTo>
                <a:lnTo>
                  <a:pt x="30" y="2491"/>
                </a:lnTo>
                <a:lnTo>
                  <a:pt x="30" y="2494"/>
                </a:lnTo>
                <a:close/>
                <a:moveTo>
                  <a:pt x="30" y="2553"/>
                </a:moveTo>
                <a:lnTo>
                  <a:pt x="30" y="2553"/>
                </a:lnTo>
                <a:lnTo>
                  <a:pt x="30" y="2557"/>
                </a:lnTo>
                <a:lnTo>
                  <a:pt x="29" y="2559"/>
                </a:lnTo>
                <a:lnTo>
                  <a:pt x="28" y="2562"/>
                </a:lnTo>
                <a:lnTo>
                  <a:pt x="25" y="2564"/>
                </a:lnTo>
                <a:lnTo>
                  <a:pt x="23" y="2567"/>
                </a:lnTo>
                <a:lnTo>
                  <a:pt x="21" y="2568"/>
                </a:lnTo>
                <a:lnTo>
                  <a:pt x="18" y="2569"/>
                </a:lnTo>
                <a:lnTo>
                  <a:pt x="15" y="2569"/>
                </a:lnTo>
                <a:lnTo>
                  <a:pt x="12" y="2569"/>
                </a:lnTo>
                <a:lnTo>
                  <a:pt x="9" y="2568"/>
                </a:lnTo>
                <a:lnTo>
                  <a:pt x="6" y="2567"/>
                </a:lnTo>
                <a:lnTo>
                  <a:pt x="4" y="2564"/>
                </a:lnTo>
                <a:lnTo>
                  <a:pt x="3" y="2562"/>
                </a:lnTo>
                <a:lnTo>
                  <a:pt x="1" y="2559"/>
                </a:lnTo>
                <a:lnTo>
                  <a:pt x="0" y="2557"/>
                </a:lnTo>
                <a:lnTo>
                  <a:pt x="0" y="2553"/>
                </a:lnTo>
                <a:lnTo>
                  <a:pt x="0" y="2551"/>
                </a:lnTo>
                <a:lnTo>
                  <a:pt x="1" y="2549"/>
                </a:lnTo>
                <a:lnTo>
                  <a:pt x="3" y="2545"/>
                </a:lnTo>
                <a:lnTo>
                  <a:pt x="4" y="2544"/>
                </a:lnTo>
                <a:lnTo>
                  <a:pt x="6" y="2541"/>
                </a:lnTo>
                <a:lnTo>
                  <a:pt x="9" y="2540"/>
                </a:lnTo>
                <a:lnTo>
                  <a:pt x="12" y="2539"/>
                </a:lnTo>
                <a:lnTo>
                  <a:pt x="15" y="2539"/>
                </a:lnTo>
                <a:lnTo>
                  <a:pt x="18" y="2539"/>
                </a:lnTo>
                <a:lnTo>
                  <a:pt x="21" y="2540"/>
                </a:lnTo>
                <a:lnTo>
                  <a:pt x="23" y="2541"/>
                </a:lnTo>
                <a:lnTo>
                  <a:pt x="25" y="2544"/>
                </a:lnTo>
                <a:lnTo>
                  <a:pt x="28" y="2545"/>
                </a:lnTo>
                <a:lnTo>
                  <a:pt x="29" y="2549"/>
                </a:lnTo>
                <a:lnTo>
                  <a:pt x="30" y="2551"/>
                </a:lnTo>
                <a:lnTo>
                  <a:pt x="30" y="2553"/>
                </a:lnTo>
                <a:close/>
                <a:moveTo>
                  <a:pt x="30" y="2613"/>
                </a:moveTo>
                <a:lnTo>
                  <a:pt x="30" y="2614"/>
                </a:lnTo>
                <a:lnTo>
                  <a:pt x="30" y="2617"/>
                </a:lnTo>
                <a:lnTo>
                  <a:pt x="29" y="2619"/>
                </a:lnTo>
                <a:lnTo>
                  <a:pt x="28" y="2621"/>
                </a:lnTo>
                <a:lnTo>
                  <a:pt x="25" y="2624"/>
                </a:lnTo>
                <a:lnTo>
                  <a:pt x="23" y="2626"/>
                </a:lnTo>
                <a:lnTo>
                  <a:pt x="21" y="2627"/>
                </a:lnTo>
                <a:lnTo>
                  <a:pt x="18" y="2629"/>
                </a:lnTo>
                <a:lnTo>
                  <a:pt x="15" y="2629"/>
                </a:lnTo>
                <a:lnTo>
                  <a:pt x="12" y="2629"/>
                </a:lnTo>
                <a:lnTo>
                  <a:pt x="9" y="2627"/>
                </a:lnTo>
                <a:lnTo>
                  <a:pt x="6" y="2626"/>
                </a:lnTo>
                <a:lnTo>
                  <a:pt x="4" y="2624"/>
                </a:lnTo>
                <a:lnTo>
                  <a:pt x="3" y="2621"/>
                </a:lnTo>
                <a:lnTo>
                  <a:pt x="1" y="2619"/>
                </a:lnTo>
                <a:lnTo>
                  <a:pt x="0" y="2617"/>
                </a:lnTo>
                <a:lnTo>
                  <a:pt x="0" y="2614"/>
                </a:lnTo>
                <a:lnTo>
                  <a:pt x="0" y="2613"/>
                </a:lnTo>
                <a:lnTo>
                  <a:pt x="0" y="2611"/>
                </a:lnTo>
                <a:lnTo>
                  <a:pt x="1" y="2608"/>
                </a:lnTo>
                <a:lnTo>
                  <a:pt x="3" y="2605"/>
                </a:lnTo>
                <a:lnTo>
                  <a:pt x="4" y="2604"/>
                </a:lnTo>
                <a:lnTo>
                  <a:pt x="6" y="2601"/>
                </a:lnTo>
                <a:lnTo>
                  <a:pt x="9" y="2600"/>
                </a:lnTo>
                <a:lnTo>
                  <a:pt x="12" y="2599"/>
                </a:lnTo>
                <a:lnTo>
                  <a:pt x="15" y="2599"/>
                </a:lnTo>
                <a:lnTo>
                  <a:pt x="18" y="2599"/>
                </a:lnTo>
                <a:lnTo>
                  <a:pt x="21" y="2600"/>
                </a:lnTo>
                <a:lnTo>
                  <a:pt x="23" y="2601"/>
                </a:lnTo>
                <a:lnTo>
                  <a:pt x="25" y="2604"/>
                </a:lnTo>
                <a:lnTo>
                  <a:pt x="28" y="2605"/>
                </a:lnTo>
                <a:lnTo>
                  <a:pt x="29" y="2608"/>
                </a:lnTo>
                <a:lnTo>
                  <a:pt x="30" y="2611"/>
                </a:lnTo>
                <a:lnTo>
                  <a:pt x="30" y="2613"/>
                </a:lnTo>
                <a:close/>
                <a:moveTo>
                  <a:pt x="30" y="2674"/>
                </a:moveTo>
                <a:lnTo>
                  <a:pt x="30" y="2674"/>
                </a:lnTo>
                <a:lnTo>
                  <a:pt x="30" y="2676"/>
                </a:lnTo>
                <a:lnTo>
                  <a:pt x="29" y="2679"/>
                </a:lnTo>
                <a:lnTo>
                  <a:pt x="28" y="2681"/>
                </a:lnTo>
                <a:lnTo>
                  <a:pt x="25" y="2684"/>
                </a:lnTo>
                <a:lnTo>
                  <a:pt x="23" y="2686"/>
                </a:lnTo>
                <a:lnTo>
                  <a:pt x="21" y="2687"/>
                </a:lnTo>
                <a:lnTo>
                  <a:pt x="18" y="2688"/>
                </a:lnTo>
                <a:lnTo>
                  <a:pt x="15" y="2688"/>
                </a:lnTo>
                <a:lnTo>
                  <a:pt x="12" y="2688"/>
                </a:lnTo>
                <a:lnTo>
                  <a:pt x="9" y="2687"/>
                </a:lnTo>
                <a:lnTo>
                  <a:pt x="6" y="2686"/>
                </a:lnTo>
                <a:lnTo>
                  <a:pt x="4" y="2684"/>
                </a:lnTo>
                <a:lnTo>
                  <a:pt x="3" y="2681"/>
                </a:lnTo>
                <a:lnTo>
                  <a:pt x="1" y="2679"/>
                </a:lnTo>
                <a:lnTo>
                  <a:pt x="0" y="2676"/>
                </a:lnTo>
                <a:lnTo>
                  <a:pt x="0" y="2674"/>
                </a:lnTo>
                <a:lnTo>
                  <a:pt x="0" y="2670"/>
                </a:lnTo>
                <a:lnTo>
                  <a:pt x="1" y="2668"/>
                </a:lnTo>
                <a:lnTo>
                  <a:pt x="3" y="2664"/>
                </a:lnTo>
                <a:lnTo>
                  <a:pt x="4" y="2663"/>
                </a:lnTo>
                <a:lnTo>
                  <a:pt x="6" y="2661"/>
                </a:lnTo>
                <a:lnTo>
                  <a:pt x="9" y="2660"/>
                </a:lnTo>
                <a:lnTo>
                  <a:pt x="12" y="2658"/>
                </a:lnTo>
                <a:lnTo>
                  <a:pt x="15" y="2658"/>
                </a:lnTo>
                <a:lnTo>
                  <a:pt x="18" y="2658"/>
                </a:lnTo>
                <a:lnTo>
                  <a:pt x="21" y="2660"/>
                </a:lnTo>
                <a:lnTo>
                  <a:pt x="23" y="2661"/>
                </a:lnTo>
                <a:lnTo>
                  <a:pt x="25" y="2663"/>
                </a:lnTo>
                <a:lnTo>
                  <a:pt x="28" y="2664"/>
                </a:lnTo>
                <a:lnTo>
                  <a:pt x="29" y="2668"/>
                </a:lnTo>
                <a:lnTo>
                  <a:pt x="30" y="2670"/>
                </a:lnTo>
                <a:lnTo>
                  <a:pt x="30" y="2674"/>
                </a:lnTo>
                <a:close/>
                <a:moveTo>
                  <a:pt x="46" y="2688"/>
                </a:moveTo>
                <a:lnTo>
                  <a:pt x="46" y="2688"/>
                </a:lnTo>
                <a:lnTo>
                  <a:pt x="48" y="2688"/>
                </a:lnTo>
                <a:lnTo>
                  <a:pt x="50" y="2689"/>
                </a:lnTo>
                <a:lnTo>
                  <a:pt x="54" y="2691"/>
                </a:lnTo>
                <a:lnTo>
                  <a:pt x="55" y="2692"/>
                </a:lnTo>
                <a:lnTo>
                  <a:pt x="58" y="2694"/>
                </a:lnTo>
                <a:lnTo>
                  <a:pt x="59" y="2697"/>
                </a:lnTo>
                <a:lnTo>
                  <a:pt x="60" y="2700"/>
                </a:lnTo>
                <a:lnTo>
                  <a:pt x="60" y="2703"/>
                </a:lnTo>
                <a:lnTo>
                  <a:pt x="60" y="2706"/>
                </a:lnTo>
                <a:lnTo>
                  <a:pt x="59" y="2709"/>
                </a:lnTo>
                <a:lnTo>
                  <a:pt x="58" y="2711"/>
                </a:lnTo>
                <a:lnTo>
                  <a:pt x="55" y="2713"/>
                </a:lnTo>
                <a:lnTo>
                  <a:pt x="54" y="2716"/>
                </a:lnTo>
                <a:lnTo>
                  <a:pt x="50" y="2717"/>
                </a:lnTo>
                <a:lnTo>
                  <a:pt x="48" y="2717"/>
                </a:lnTo>
                <a:lnTo>
                  <a:pt x="46" y="2718"/>
                </a:lnTo>
                <a:lnTo>
                  <a:pt x="42" y="2717"/>
                </a:lnTo>
                <a:lnTo>
                  <a:pt x="40" y="2717"/>
                </a:lnTo>
                <a:lnTo>
                  <a:pt x="37" y="2716"/>
                </a:lnTo>
                <a:lnTo>
                  <a:pt x="35" y="2713"/>
                </a:lnTo>
                <a:lnTo>
                  <a:pt x="33" y="2711"/>
                </a:lnTo>
                <a:lnTo>
                  <a:pt x="31" y="2709"/>
                </a:lnTo>
                <a:lnTo>
                  <a:pt x="30" y="2706"/>
                </a:lnTo>
                <a:lnTo>
                  <a:pt x="30" y="2703"/>
                </a:lnTo>
                <a:lnTo>
                  <a:pt x="30" y="2700"/>
                </a:lnTo>
                <a:lnTo>
                  <a:pt x="31" y="2697"/>
                </a:lnTo>
                <a:lnTo>
                  <a:pt x="33" y="2694"/>
                </a:lnTo>
                <a:lnTo>
                  <a:pt x="35" y="2692"/>
                </a:lnTo>
                <a:lnTo>
                  <a:pt x="37" y="2691"/>
                </a:lnTo>
                <a:lnTo>
                  <a:pt x="40" y="2689"/>
                </a:lnTo>
                <a:lnTo>
                  <a:pt x="42" y="2688"/>
                </a:lnTo>
                <a:lnTo>
                  <a:pt x="46" y="2688"/>
                </a:lnTo>
                <a:close/>
                <a:moveTo>
                  <a:pt x="105" y="2688"/>
                </a:moveTo>
                <a:lnTo>
                  <a:pt x="105" y="2688"/>
                </a:lnTo>
                <a:lnTo>
                  <a:pt x="108" y="2688"/>
                </a:lnTo>
                <a:lnTo>
                  <a:pt x="110" y="2689"/>
                </a:lnTo>
                <a:lnTo>
                  <a:pt x="114" y="2691"/>
                </a:lnTo>
                <a:lnTo>
                  <a:pt x="115" y="2692"/>
                </a:lnTo>
                <a:lnTo>
                  <a:pt x="117" y="2694"/>
                </a:lnTo>
                <a:lnTo>
                  <a:pt x="119" y="2697"/>
                </a:lnTo>
                <a:lnTo>
                  <a:pt x="120" y="2700"/>
                </a:lnTo>
                <a:lnTo>
                  <a:pt x="120" y="2703"/>
                </a:lnTo>
                <a:lnTo>
                  <a:pt x="120" y="2706"/>
                </a:lnTo>
                <a:lnTo>
                  <a:pt x="119" y="2709"/>
                </a:lnTo>
                <a:lnTo>
                  <a:pt x="117" y="2711"/>
                </a:lnTo>
                <a:lnTo>
                  <a:pt x="115" y="2713"/>
                </a:lnTo>
                <a:lnTo>
                  <a:pt x="114" y="2716"/>
                </a:lnTo>
                <a:lnTo>
                  <a:pt x="110" y="2717"/>
                </a:lnTo>
                <a:lnTo>
                  <a:pt x="108" y="2717"/>
                </a:lnTo>
                <a:lnTo>
                  <a:pt x="105" y="2718"/>
                </a:lnTo>
                <a:lnTo>
                  <a:pt x="102" y="2717"/>
                </a:lnTo>
                <a:lnTo>
                  <a:pt x="99" y="2717"/>
                </a:lnTo>
                <a:lnTo>
                  <a:pt x="97" y="2716"/>
                </a:lnTo>
                <a:lnTo>
                  <a:pt x="95" y="2713"/>
                </a:lnTo>
                <a:lnTo>
                  <a:pt x="92" y="2711"/>
                </a:lnTo>
                <a:lnTo>
                  <a:pt x="91" y="2709"/>
                </a:lnTo>
                <a:lnTo>
                  <a:pt x="90" y="2706"/>
                </a:lnTo>
                <a:lnTo>
                  <a:pt x="90" y="2703"/>
                </a:lnTo>
                <a:lnTo>
                  <a:pt x="90" y="2700"/>
                </a:lnTo>
                <a:lnTo>
                  <a:pt x="91" y="2697"/>
                </a:lnTo>
                <a:lnTo>
                  <a:pt x="92" y="2694"/>
                </a:lnTo>
                <a:lnTo>
                  <a:pt x="95" y="2692"/>
                </a:lnTo>
                <a:lnTo>
                  <a:pt x="97" y="2691"/>
                </a:lnTo>
                <a:lnTo>
                  <a:pt x="99" y="2689"/>
                </a:lnTo>
                <a:lnTo>
                  <a:pt x="102" y="2688"/>
                </a:lnTo>
                <a:lnTo>
                  <a:pt x="105" y="2688"/>
                </a:lnTo>
                <a:close/>
                <a:moveTo>
                  <a:pt x="165" y="2688"/>
                </a:moveTo>
                <a:lnTo>
                  <a:pt x="165" y="2688"/>
                </a:lnTo>
                <a:lnTo>
                  <a:pt x="167" y="2688"/>
                </a:lnTo>
                <a:lnTo>
                  <a:pt x="170" y="2689"/>
                </a:lnTo>
                <a:lnTo>
                  <a:pt x="173" y="2691"/>
                </a:lnTo>
                <a:lnTo>
                  <a:pt x="175" y="2692"/>
                </a:lnTo>
                <a:lnTo>
                  <a:pt x="177" y="2694"/>
                </a:lnTo>
                <a:lnTo>
                  <a:pt x="178" y="2697"/>
                </a:lnTo>
                <a:lnTo>
                  <a:pt x="179" y="2700"/>
                </a:lnTo>
                <a:lnTo>
                  <a:pt x="179" y="2703"/>
                </a:lnTo>
                <a:lnTo>
                  <a:pt x="179" y="2706"/>
                </a:lnTo>
                <a:lnTo>
                  <a:pt x="178" y="2709"/>
                </a:lnTo>
                <a:lnTo>
                  <a:pt x="177" y="2711"/>
                </a:lnTo>
                <a:lnTo>
                  <a:pt x="175" y="2713"/>
                </a:lnTo>
                <a:lnTo>
                  <a:pt x="173" y="2716"/>
                </a:lnTo>
                <a:lnTo>
                  <a:pt x="170" y="2717"/>
                </a:lnTo>
                <a:lnTo>
                  <a:pt x="167" y="2717"/>
                </a:lnTo>
                <a:lnTo>
                  <a:pt x="165" y="2718"/>
                </a:lnTo>
                <a:lnTo>
                  <a:pt x="161" y="2717"/>
                </a:lnTo>
                <a:lnTo>
                  <a:pt x="159" y="2717"/>
                </a:lnTo>
                <a:lnTo>
                  <a:pt x="157" y="2716"/>
                </a:lnTo>
                <a:lnTo>
                  <a:pt x="154" y="2713"/>
                </a:lnTo>
                <a:lnTo>
                  <a:pt x="152" y="2711"/>
                </a:lnTo>
                <a:lnTo>
                  <a:pt x="151" y="2709"/>
                </a:lnTo>
                <a:lnTo>
                  <a:pt x="150" y="2706"/>
                </a:lnTo>
                <a:lnTo>
                  <a:pt x="150" y="2703"/>
                </a:lnTo>
                <a:lnTo>
                  <a:pt x="150" y="2700"/>
                </a:lnTo>
                <a:lnTo>
                  <a:pt x="151" y="2697"/>
                </a:lnTo>
                <a:lnTo>
                  <a:pt x="152" y="2694"/>
                </a:lnTo>
                <a:lnTo>
                  <a:pt x="154" y="2692"/>
                </a:lnTo>
                <a:lnTo>
                  <a:pt x="157" y="2691"/>
                </a:lnTo>
                <a:lnTo>
                  <a:pt x="159" y="2689"/>
                </a:lnTo>
                <a:lnTo>
                  <a:pt x="161" y="2688"/>
                </a:lnTo>
                <a:lnTo>
                  <a:pt x="165" y="2688"/>
                </a:lnTo>
                <a:close/>
                <a:moveTo>
                  <a:pt x="225" y="2688"/>
                </a:moveTo>
                <a:lnTo>
                  <a:pt x="225" y="2688"/>
                </a:lnTo>
                <a:lnTo>
                  <a:pt x="227" y="2688"/>
                </a:lnTo>
                <a:lnTo>
                  <a:pt x="231" y="2689"/>
                </a:lnTo>
                <a:lnTo>
                  <a:pt x="233" y="2691"/>
                </a:lnTo>
                <a:lnTo>
                  <a:pt x="236" y="2692"/>
                </a:lnTo>
                <a:lnTo>
                  <a:pt x="237" y="2694"/>
                </a:lnTo>
                <a:lnTo>
                  <a:pt x="238" y="2697"/>
                </a:lnTo>
                <a:lnTo>
                  <a:pt x="239" y="2700"/>
                </a:lnTo>
                <a:lnTo>
                  <a:pt x="239" y="2703"/>
                </a:lnTo>
                <a:lnTo>
                  <a:pt x="239" y="2706"/>
                </a:lnTo>
                <a:lnTo>
                  <a:pt x="238" y="2709"/>
                </a:lnTo>
                <a:lnTo>
                  <a:pt x="237" y="2711"/>
                </a:lnTo>
                <a:lnTo>
                  <a:pt x="236" y="2713"/>
                </a:lnTo>
                <a:lnTo>
                  <a:pt x="233" y="2716"/>
                </a:lnTo>
                <a:lnTo>
                  <a:pt x="231" y="2717"/>
                </a:lnTo>
                <a:lnTo>
                  <a:pt x="227" y="2717"/>
                </a:lnTo>
                <a:lnTo>
                  <a:pt x="225" y="2718"/>
                </a:lnTo>
                <a:lnTo>
                  <a:pt x="221" y="2717"/>
                </a:lnTo>
                <a:lnTo>
                  <a:pt x="219" y="2717"/>
                </a:lnTo>
                <a:lnTo>
                  <a:pt x="216" y="2716"/>
                </a:lnTo>
                <a:lnTo>
                  <a:pt x="214" y="2713"/>
                </a:lnTo>
                <a:lnTo>
                  <a:pt x="212" y="2711"/>
                </a:lnTo>
                <a:lnTo>
                  <a:pt x="210" y="2709"/>
                </a:lnTo>
                <a:lnTo>
                  <a:pt x="209" y="2706"/>
                </a:lnTo>
                <a:lnTo>
                  <a:pt x="209" y="2703"/>
                </a:lnTo>
                <a:lnTo>
                  <a:pt x="209" y="2700"/>
                </a:lnTo>
                <a:lnTo>
                  <a:pt x="210" y="2697"/>
                </a:lnTo>
                <a:lnTo>
                  <a:pt x="212" y="2694"/>
                </a:lnTo>
                <a:lnTo>
                  <a:pt x="214" y="2692"/>
                </a:lnTo>
                <a:lnTo>
                  <a:pt x="216" y="2691"/>
                </a:lnTo>
                <a:lnTo>
                  <a:pt x="219" y="2689"/>
                </a:lnTo>
                <a:lnTo>
                  <a:pt x="221" y="2688"/>
                </a:lnTo>
                <a:lnTo>
                  <a:pt x="225" y="2688"/>
                </a:lnTo>
                <a:close/>
                <a:moveTo>
                  <a:pt x="284" y="2688"/>
                </a:moveTo>
                <a:lnTo>
                  <a:pt x="284" y="2688"/>
                </a:lnTo>
                <a:lnTo>
                  <a:pt x="287" y="2688"/>
                </a:lnTo>
                <a:lnTo>
                  <a:pt x="290" y="2689"/>
                </a:lnTo>
                <a:lnTo>
                  <a:pt x="293" y="2691"/>
                </a:lnTo>
                <a:lnTo>
                  <a:pt x="295" y="2692"/>
                </a:lnTo>
                <a:lnTo>
                  <a:pt x="296" y="2694"/>
                </a:lnTo>
                <a:lnTo>
                  <a:pt x="298" y="2697"/>
                </a:lnTo>
                <a:lnTo>
                  <a:pt x="299" y="2700"/>
                </a:lnTo>
                <a:lnTo>
                  <a:pt x="299" y="2703"/>
                </a:lnTo>
                <a:lnTo>
                  <a:pt x="299" y="2706"/>
                </a:lnTo>
                <a:lnTo>
                  <a:pt x="298" y="2709"/>
                </a:lnTo>
                <a:lnTo>
                  <a:pt x="296" y="2711"/>
                </a:lnTo>
                <a:lnTo>
                  <a:pt x="295" y="2713"/>
                </a:lnTo>
                <a:lnTo>
                  <a:pt x="293" y="2716"/>
                </a:lnTo>
                <a:lnTo>
                  <a:pt x="290" y="2717"/>
                </a:lnTo>
                <a:lnTo>
                  <a:pt x="287" y="2717"/>
                </a:lnTo>
                <a:lnTo>
                  <a:pt x="284" y="2718"/>
                </a:lnTo>
                <a:lnTo>
                  <a:pt x="281" y="2717"/>
                </a:lnTo>
                <a:lnTo>
                  <a:pt x="279" y="2717"/>
                </a:lnTo>
                <a:lnTo>
                  <a:pt x="276" y="2716"/>
                </a:lnTo>
                <a:lnTo>
                  <a:pt x="274" y="2713"/>
                </a:lnTo>
                <a:lnTo>
                  <a:pt x="271" y="2711"/>
                </a:lnTo>
                <a:lnTo>
                  <a:pt x="270" y="2709"/>
                </a:lnTo>
                <a:lnTo>
                  <a:pt x="269" y="2706"/>
                </a:lnTo>
                <a:lnTo>
                  <a:pt x="269" y="2703"/>
                </a:lnTo>
                <a:lnTo>
                  <a:pt x="269" y="2700"/>
                </a:lnTo>
                <a:lnTo>
                  <a:pt x="270" y="2697"/>
                </a:lnTo>
                <a:lnTo>
                  <a:pt x="271" y="2694"/>
                </a:lnTo>
                <a:lnTo>
                  <a:pt x="274" y="2692"/>
                </a:lnTo>
                <a:lnTo>
                  <a:pt x="276" y="2691"/>
                </a:lnTo>
                <a:lnTo>
                  <a:pt x="279" y="2689"/>
                </a:lnTo>
                <a:lnTo>
                  <a:pt x="281" y="2688"/>
                </a:lnTo>
                <a:lnTo>
                  <a:pt x="284" y="2688"/>
                </a:lnTo>
                <a:close/>
                <a:moveTo>
                  <a:pt x="344" y="2688"/>
                </a:moveTo>
                <a:lnTo>
                  <a:pt x="344" y="2688"/>
                </a:lnTo>
                <a:lnTo>
                  <a:pt x="347" y="2688"/>
                </a:lnTo>
                <a:lnTo>
                  <a:pt x="350" y="2689"/>
                </a:lnTo>
                <a:lnTo>
                  <a:pt x="353" y="2691"/>
                </a:lnTo>
                <a:lnTo>
                  <a:pt x="355" y="2692"/>
                </a:lnTo>
                <a:lnTo>
                  <a:pt x="356" y="2694"/>
                </a:lnTo>
                <a:lnTo>
                  <a:pt x="357" y="2697"/>
                </a:lnTo>
                <a:lnTo>
                  <a:pt x="359" y="2700"/>
                </a:lnTo>
                <a:lnTo>
                  <a:pt x="359" y="2703"/>
                </a:lnTo>
                <a:lnTo>
                  <a:pt x="359" y="2706"/>
                </a:lnTo>
                <a:lnTo>
                  <a:pt x="357" y="2709"/>
                </a:lnTo>
                <a:lnTo>
                  <a:pt x="356" y="2711"/>
                </a:lnTo>
                <a:lnTo>
                  <a:pt x="355" y="2713"/>
                </a:lnTo>
                <a:lnTo>
                  <a:pt x="353" y="2716"/>
                </a:lnTo>
                <a:lnTo>
                  <a:pt x="350" y="2717"/>
                </a:lnTo>
                <a:lnTo>
                  <a:pt x="347" y="2717"/>
                </a:lnTo>
                <a:lnTo>
                  <a:pt x="344" y="2718"/>
                </a:lnTo>
                <a:lnTo>
                  <a:pt x="341" y="2717"/>
                </a:lnTo>
                <a:lnTo>
                  <a:pt x="338" y="2717"/>
                </a:lnTo>
                <a:lnTo>
                  <a:pt x="336" y="2716"/>
                </a:lnTo>
                <a:lnTo>
                  <a:pt x="333" y="2713"/>
                </a:lnTo>
                <a:lnTo>
                  <a:pt x="331" y="2711"/>
                </a:lnTo>
                <a:lnTo>
                  <a:pt x="330" y="2709"/>
                </a:lnTo>
                <a:lnTo>
                  <a:pt x="330" y="2706"/>
                </a:lnTo>
                <a:lnTo>
                  <a:pt x="329" y="2703"/>
                </a:lnTo>
                <a:lnTo>
                  <a:pt x="330" y="2700"/>
                </a:lnTo>
                <a:lnTo>
                  <a:pt x="330" y="2697"/>
                </a:lnTo>
                <a:lnTo>
                  <a:pt x="331" y="2694"/>
                </a:lnTo>
                <a:lnTo>
                  <a:pt x="333" y="2692"/>
                </a:lnTo>
                <a:lnTo>
                  <a:pt x="336" y="2691"/>
                </a:lnTo>
                <a:lnTo>
                  <a:pt x="338" y="2689"/>
                </a:lnTo>
                <a:lnTo>
                  <a:pt x="341" y="2688"/>
                </a:lnTo>
                <a:lnTo>
                  <a:pt x="344" y="2688"/>
                </a:lnTo>
                <a:close/>
                <a:moveTo>
                  <a:pt x="404" y="2688"/>
                </a:moveTo>
                <a:lnTo>
                  <a:pt x="404" y="2688"/>
                </a:lnTo>
                <a:lnTo>
                  <a:pt x="406" y="2688"/>
                </a:lnTo>
                <a:lnTo>
                  <a:pt x="410" y="2689"/>
                </a:lnTo>
                <a:lnTo>
                  <a:pt x="412" y="2691"/>
                </a:lnTo>
                <a:lnTo>
                  <a:pt x="415" y="2692"/>
                </a:lnTo>
                <a:lnTo>
                  <a:pt x="416" y="2694"/>
                </a:lnTo>
                <a:lnTo>
                  <a:pt x="417" y="2697"/>
                </a:lnTo>
                <a:lnTo>
                  <a:pt x="418" y="2700"/>
                </a:lnTo>
                <a:lnTo>
                  <a:pt x="418" y="2703"/>
                </a:lnTo>
                <a:lnTo>
                  <a:pt x="418" y="2706"/>
                </a:lnTo>
                <a:lnTo>
                  <a:pt x="417" y="2709"/>
                </a:lnTo>
                <a:lnTo>
                  <a:pt x="416" y="2711"/>
                </a:lnTo>
                <a:lnTo>
                  <a:pt x="415" y="2713"/>
                </a:lnTo>
                <a:lnTo>
                  <a:pt x="412" y="2716"/>
                </a:lnTo>
                <a:lnTo>
                  <a:pt x="410" y="2717"/>
                </a:lnTo>
                <a:lnTo>
                  <a:pt x="406" y="2717"/>
                </a:lnTo>
                <a:lnTo>
                  <a:pt x="404" y="2718"/>
                </a:lnTo>
                <a:lnTo>
                  <a:pt x="400" y="2717"/>
                </a:lnTo>
                <a:lnTo>
                  <a:pt x="398" y="2717"/>
                </a:lnTo>
                <a:lnTo>
                  <a:pt x="396" y="2716"/>
                </a:lnTo>
                <a:lnTo>
                  <a:pt x="393" y="2713"/>
                </a:lnTo>
                <a:lnTo>
                  <a:pt x="391" y="2711"/>
                </a:lnTo>
                <a:lnTo>
                  <a:pt x="390" y="2709"/>
                </a:lnTo>
                <a:lnTo>
                  <a:pt x="390" y="2706"/>
                </a:lnTo>
                <a:lnTo>
                  <a:pt x="388" y="2703"/>
                </a:lnTo>
                <a:lnTo>
                  <a:pt x="390" y="2700"/>
                </a:lnTo>
                <a:lnTo>
                  <a:pt x="390" y="2697"/>
                </a:lnTo>
                <a:lnTo>
                  <a:pt x="391" y="2694"/>
                </a:lnTo>
                <a:lnTo>
                  <a:pt x="393" y="2692"/>
                </a:lnTo>
                <a:lnTo>
                  <a:pt x="396" y="2691"/>
                </a:lnTo>
                <a:lnTo>
                  <a:pt x="398" y="2689"/>
                </a:lnTo>
                <a:lnTo>
                  <a:pt x="400" y="2688"/>
                </a:lnTo>
                <a:lnTo>
                  <a:pt x="404" y="2688"/>
                </a:lnTo>
                <a:close/>
                <a:moveTo>
                  <a:pt x="464" y="2688"/>
                </a:moveTo>
                <a:lnTo>
                  <a:pt x="464" y="2688"/>
                </a:lnTo>
                <a:lnTo>
                  <a:pt x="466" y="2688"/>
                </a:lnTo>
                <a:lnTo>
                  <a:pt x="470" y="2689"/>
                </a:lnTo>
                <a:lnTo>
                  <a:pt x="472" y="2691"/>
                </a:lnTo>
                <a:lnTo>
                  <a:pt x="474" y="2692"/>
                </a:lnTo>
                <a:lnTo>
                  <a:pt x="476" y="2694"/>
                </a:lnTo>
                <a:lnTo>
                  <a:pt x="477" y="2697"/>
                </a:lnTo>
                <a:lnTo>
                  <a:pt x="478" y="2700"/>
                </a:lnTo>
                <a:lnTo>
                  <a:pt x="478" y="2703"/>
                </a:lnTo>
                <a:lnTo>
                  <a:pt x="478" y="2706"/>
                </a:lnTo>
                <a:lnTo>
                  <a:pt x="477" y="2709"/>
                </a:lnTo>
                <a:lnTo>
                  <a:pt x="476" y="2711"/>
                </a:lnTo>
                <a:lnTo>
                  <a:pt x="474" y="2713"/>
                </a:lnTo>
                <a:lnTo>
                  <a:pt x="472" y="2716"/>
                </a:lnTo>
                <a:lnTo>
                  <a:pt x="470" y="2717"/>
                </a:lnTo>
                <a:lnTo>
                  <a:pt x="466" y="2717"/>
                </a:lnTo>
                <a:lnTo>
                  <a:pt x="464" y="2718"/>
                </a:lnTo>
                <a:lnTo>
                  <a:pt x="460" y="2717"/>
                </a:lnTo>
                <a:lnTo>
                  <a:pt x="458" y="2717"/>
                </a:lnTo>
                <a:lnTo>
                  <a:pt x="455" y="2716"/>
                </a:lnTo>
                <a:lnTo>
                  <a:pt x="453" y="2713"/>
                </a:lnTo>
                <a:lnTo>
                  <a:pt x="450" y="2711"/>
                </a:lnTo>
                <a:lnTo>
                  <a:pt x="449" y="2709"/>
                </a:lnTo>
                <a:lnTo>
                  <a:pt x="449" y="2706"/>
                </a:lnTo>
                <a:lnTo>
                  <a:pt x="448" y="2703"/>
                </a:lnTo>
                <a:lnTo>
                  <a:pt x="449" y="2700"/>
                </a:lnTo>
                <a:lnTo>
                  <a:pt x="449" y="2697"/>
                </a:lnTo>
                <a:lnTo>
                  <a:pt x="450" y="2694"/>
                </a:lnTo>
                <a:lnTo>
                  <a:pt x="453" y="2692"/>
                </a:lnTo>
                <a:lnTo>
                  <a:pt x="455" y="2691"/>
                </a:lnTo>
                <a:lnTo>
                  <a:pt x="458" y="2689"/>
                </a:lnTo>
                <a:lnTo>
                  <a:pt x="460" y="2688"/>
                </a:lnTo>
                <a:lnTo>
                  <a:pt x="464" y="2688"/>
                </a:lnTo>
                <a:close/>
                <a:moveTo>
                  <a:pt x="523" y="2688"/>
                </a:moveTo>
                <a:lnTo>
                  <a:pt x="523" y="2688"/>
                </a:lnTo>
                <a:lnTo>
                  <a:pt x="526" y="2688"/>
                </a:lnTo>
                <a:lnTo>
                  <a:pt x="529" y="2689"/>
                </a:lnTo>
                <a:lnTo>
                  <a:pt x="532" y="2691"/>
                </a:lnTo>
                <a:lnTo>
                  <a:pt x="534" y="2692"/>
                </a:lnTo>
                <a:lnTo>
                  <a:pt x="535" y="2694"/>
                </a:lnTo>
                <a:lnTo>
                  <a:pt x="536" y="2697"/>
                </a:lnTo>
                <a:lnTo>
                  <a:pt x="538" y="2700"/>
                </a:lnTo>
                <a:lnTo>
                  <a:pt x="538" y="2703"/>
                </a:lnTo>
                <a:lnTo>
                  <a:pt x="538" y="2706"/>
                </a:lnTo>
                <a:lnTo>
                  <a:pt x="536" y="2709"/>
                </a:lnTo>
                <a:lnTo>
                  <a:pt x="535" y="2711"/>
                </a:lnTo>
                <a:lnTo>
                  <a:pt x="534" y="2713"/>
                </a:lnTo>
                <a:lnTo>
                  <a:pt x="532" y="2716"/>
                </a:lnTo>
                <a:lnTo>
                  <a:pt x="529" y="2717"/>
                </a:lnTo>
                <a:lnTo>
                  <a:pt x="526" y="2717"/>
                </a:lnTo>
                <a:lnTo>
                  <a:pt x="523" y="2718"/>
                </a:lnTo>
                <a:lnTo>
                  <a:pt x="520" y="2717"/>
                </a:lnTo>
                <a:lnTo>
                  <a:pt x="517" y="2717"/>
                </a:lnTo>
                <a:lnTo>
                  <a:pt x="515" y="2716"/>
                </a:lnTo>
                <a:lnTo>
                  <a:pt x="513" y="2713"/>
                </a:lnTo>
                <a:lnTo>
                  <a:pt x="510" y="2711"/>
                </a:lnTo>
                <a:lnTo>
                  <a:pt x="509" y="2709"/>
                </a:lnTo>
                <a:lnTo>
                  <a:pt x="509" y="2706"/>
                </a:lnTo>
                <a:lnTo>
                  <a:pt x="508" y="2703"/>
                </a:lnTo>
                <a:lnTo>
                  <a:pt x="509" y="2700"/>
                </a:lnTo>
                <a:lnTo>
                  <a:pt x="509" y="2697"/>
                </a:lnTo>
                <a:lnTo>
                  <a:pt x="510" y="2694"/>
                </a:lnTo>
                <a:lnTo>
                  <a:pt x="513" y="2692"/>
                </a:lnTo>
                <a:lnTo>
                  <a:pt x="515" y="2691"/>
                </a:lnTo>
                <a:lnTo>
                  <a:pt x="517" y="2689"/>
                </a:lnTo>
                <a:lnTo>
                  <a:pt x="520" y="2688"/>
                </a:lnTo>
                <a:lnTo>
                  <a:pt x="523" y="2688"/>
                </a:lnTo>
                <a:close/>
                <a:moveTo>
                  <a:pt x="583" y="2688"/>
                </a:moveTo>
                <a:lnTo>
                  <a:pt x="583" y="2688"/>
                </a:lnTo>
                <a:lnTo>
                  <a:pt x="585" y="2688"/>
                </a:lnTo>
                <a:lnTo>
                  <a:pt x="589" y="2689"/>
                </a:lnTo>
                <a:lnTo>
                  <a:pt x="591" y="2691"/>
                </a:lnTo>
                <a:lnTo>
                  <a:pt x="594" y="2692"/>
                </a:lnTo>
                <a:lnTo>
                  <a:pt x="595" y="2694"/>
                </a:lnTo>
                <a:lnTo>
                  <a:pt x="596" y="2697"/>
                </a:lnTo>
                <a:lnTo>
                  <a:pt x="597" y="2700"/>
                </a:lnTo>
                <a:lnTo>
                  <a:pt x="597" y="2703"/>
                </a:lnTo>
                <a:lnTo>
                  <a:pt x="597" y="2706"/>
                </a:lnTo>
                <a:lnTo>
                  <a:pt x="596" y="2709"/>
                </a:lnTo>
                <a:lnTo>
                  <a:pt x="595" y="2711"/>
                </a:lnTo>
                <a:lnTo>
                  <a:pt x="594" y="2713"/>
                </a:lnTo>
                <a:lnTo>
                  <a:pt x="591" y="2716"/>
                </a:lnTo>
                <a:lnTo>
                  <a:pt x="589" y="2717"/>
                </a:lnTo>
                <a:lnTo>
                  <a:pt x="585" y="2717"/>
                </a:lnTo>
                <a:lnTo>
                  <a:pt x="583" y="2718"/>
                </a:lnTo>
                <a:lnTo>
                  <a:pt x="579" y="2717"/>
                </a:lnTo>
                <a:lnTo>
                  <a:pt x="577" y="2717"/>
                </a:lnTo>
                <a:lnTo>
                  <a:pt x="575" y="2716"/>
                </a:lnTo>
                <a:lnTo>
                  <a:pt x="572" y="2713"/>
                </a:lnTo>
                <a:lnTo>
                  <a:pt x="570" y="2711"/>
                </a:lnTo>
                <a:lnTo>
                  <a:pt x="569" y="2709"/>
                </a:lnTo>
                <a:lnTo>
                  <a:pt x="569" y="2706"/>
                </a:lnTo>
                <a:lnTo>
                  <a:pt x="567" y="2703"/>
                </a:lnTo>
                <a:lnTo>
                  <a:pt x="569" y="2700"/>
                </a:lnTo>
                <a:lnTo>
                  <a:pt x="569" y="2697"/>
                </a:lnTo>
                <a:lnTo>
                  <a:pt x="570" y="2694"/>
                </a:lnTo>
                <a:lnTo>
                  <a:pt x="572" y="2692"/>
                </a:lnTo>
                <a:lnTo>
                  <a:pt x="575" y="2691"/>
                </a:lnTo>
                <a:lnTo>
                  <a:pt x="577" y="2689"/>
                </a:lnTo>
                <a:lnTo>
                  <a:pt x="579" y="2688"/>
                </a:lnTo>
                <a:lnTo>
                  <a:pt x="583" y="2688"/>
                </a:lnTo>
                <a:close/>
                <a:moveTo>
                  <a:pt x="643" y="2688"/>
                </a:moveTo>
                <a:lnTo>
                  <a:pt x="643" y="2688"/>
                </a:lnTo>
                <a:lnTo>
                  <a:pt x="645" y="2688"/>
                </a:lnTo>
                <a:lnTo>
                  <a:pt x="649" y="2689"/>
                </a:lnTo>
                <a:lnTo>
                  <a:pt x="651" y="2691"/>
                </a:lnTo>
                <a:lnTo>
                  <a:pt x="653" y="2692"/>
                </a:lnTo>
                <a:lnTo>
                  <a:pt x="655" y="2694"/>
                </a:lnTo>
                <a:lnTo>
                  <a:pt x="656" y="2697"/>
                </a:lnTo>
                <a:lnTo>
                  <a:pt x="657" y="2700"/>
                </a:lnTo>
                <a:lnTo>
                  <a:pt x="657" y="2703"/>
                </a:lnTo>
                <a:lnTo>
                  <a:pt x="657" y="2706"/>
                </a:lnTo>
                <a:lnTo>
                  <a:pt x="656" y="2709"/>
                </a:lnTo>
                <a:lnTo>
                  <a:pt x="655" y="2711"/>
                </a:lnTo>
                <a:lnTo>
                  <a:pt x="653" y="2713"/>
                </a:lnTo>
                <a:lnTo>
                  <a:pt x="651" y="2716"/>
                </a:lnTo>
                <a:lnTo>
                  <a:pt x="649" y="2717"/>
                </a:lnTo>
                <a:lnTo>
                  <a:pt x="645" y="2717"/>
                </a:lnTo>
                <a:lnTo>
                  <a:pt x="643" y="2718"/>
                </a:lnTo>
                <a:lnTo>
                  <a:pt x="639" y="2717"/>
                </a:lnTo>
                <a:lnTo>
                  <a:pt x="637" y="2717"/>
                </a:lnTo>
                <a:lnTo>
                  <a:pt x="634" y="2716"/>
                </a:lnTo>
                <a:lnTo>
                  <a:pt x="632" y="2713"/>
                </a:lnTo>
                <a:lnTo>
                  <a:pt x="631" y="2711"/>
                </a:lnTo>
                <a:lnTo>
                  <a:pt x="628" y="2709"/>
                </a:lnTo>
                <a:lnTo>
                  <a:pt x="628" y="2706"/>
                </a:lnTo>
                <a:lnTo>
                  <a:pt x="627" y="2703"/>
                </a:lnTo>
                <a:lnTo>
                  <a:pt x="628" y="2700"/>
                </a:lnTo>
                <a:lnTo>
                  <a:pt x="628" y="2697"/>
                </a:lnTo>
                <a:lnTo>
                  <a:pt x="631" y="2694"/>
                </a:lnTo>
                <a:lnTo>
                  <a:pt x="632" y="2692"/>
                </a:lnTo>
                <a:lnTo>
                  <a:pt x="634" y="2691"/>
                </a:lnTo>
                <a:lnTo>
                  <a:pt x="637" y="2689"/>
                </a:lnTo>
                <a:lnTo>
                  <a:pt x="639" y="2688"/>
                </a:lnTo>
                <a:lnTo>
                  <a:pt x="643" y="2688"/>
                </a:lnTo>
                <a:close/>
                <a:moveTo>
                  <a:pt x="702" y="2688"/>
                </a:moveTo>
                <a:lnTo>
                  <a:pt x="702" y="2688"/>
                </a:lnTo>
                <a:lnTo>
                  <a:pt x="705" y="2688"/>
                </a:lnTo>
                <a:lnTo>
                  <a:pt x="708" y="2689"/>
                </a:lnTo>
                <a:lnTo>
                  <a:pt x="711" y="2691"/>
                </a:lnTo>
                <a:lnTo>
                  <a:pt x="713" y="2692"/>
                </a:lnTo>
                <a:lnTo>
                  <a:pt x="714" y="2694"/>
                </a:lnTo>
                <a:lnTo>
                  <a:pt x="716" y="2697"/>
                </a:lnTo>
                <a:lnTo>
                  <a:pt x="717" y="2700"/>
                </a:lnTo>
                <a:lnTo>
                  <a:pt x="717" y="2703"/>
                </a:lnTo>
                <a:lnTo>
                  <a:pt x="717" y="2706"/>
                </a:lnTo>
                <a:lnTo>
                  <a:pt x="716" y="2709"/>
                </a:lnTo>
                <a:lnTo>
                  <a:pt x="714" y="2711"/>
                </a:lnTo>
                <a:lnTo>
                  <a:pt x="713" y="2713"/>
                </a:lnTo>
                <a:lnTo>
                  <a:pt x="711" y="2716"/>
                </a:lnTo>
                <a:lnTo>
                  <a:pt x="708" y="2717"/>
                </a:lnTo>
                <a:lnTo>
                  <a:pt x="705" y="2717"/>
                </a:lnTo>
                <a:lnTo>
                  <a:pt x="702" y="2718"/>
                </a:lnTo>
                <a:lnTo>
                  <a:pt x="699" y="2717"/>
                </a:lnTo>
                <a:lnTo>
                  <a:pt x="696" y="2717"/>
                </a:lnTo>
                <a:lnTo>
                  <a:pt x="694" y="2716"/>
                </a:lnTo>
                <a:lnTo>
                  <a:pt x="692" y="2713"/>
                </a:lnTo>
                <a:lnTo>
                  <a:pt x="690" y="2711"/>
                </a:lnTo>
                <a:lnTo>
                  <a:pt x="688" y="2709"/>
                </a:lnTo>
                <a:lnTo>
                  <a:pt x="688" y="2706"/>
                </a:lnTo>
                <a:lnTo>
                  <a:pt x="687" y="2703"/>
                </a:lnTo>
                <a:lnTo>
                  <a:pt x="688" y="2700"/>
                </a:lnTo>
                <a:lnTo>
                  <a:pt x="688" y="2697"/>
                </a:lnTo>
                <a:lnTo>
                  <a:pt x="690" y="2694"/>
                </a:lnTo>
                <a:lnTo>
                  <a:pt x="692" y="2692"/>
                </a:lnTo>
                <a:lnTo>
                  <a:pt x="694" y="2691"/>
                </a:lnTo>
                <a:lnTo>
                  <a:pt x="696" y="2689"/>
                </a:lnTo>
                <a:lnTo>
                  <a:pt x="699" y="2688"/>
                </a:lnTo>
                <a:lnTo>
                  <a:pt x="702" y="2688"/>
                </a:lnTo>
                <a:close/>
                <a:moveTo>
                  <a:pt x="762" y="2688"/>
                </a:moveTo>
                <a:lnTo>
                  <a:pt x="762" y="2688"/>
                </a:lnTo>
                <a:lnTo>
                  <a:pt x="765" y="2688"/>
                </a:lnTo>
                <a:lnTo>
                  <a:pt x="768" y="2689"/>
                </a:lnTo>
                <a:lnTo>
                  <a:pt x="770" y="2691"/>
                </a:lnTo>
                <a:lnTo>
                  <a:pt x="773" y="2692"/>
                </a:lnTo>
                <a:lnTo>
                  <a:pt x="774" y="2694"/>
                </a:lnTo>
                <a:lnTo>
                  <a:pt x="775" y="2697"/>
                </a:lnTo>
                <a:lnTo>
                  <a:pt x="776" y="2700"/>
                </a:lnTo>
                <a:lnTo>
                  <a:pt x="776" y="2703"/>
                </a:lnTo>
                <a:lnTo>
                  <a:pt x="776" y="2706"/>
                </a:lnTo>
                <a:lnTo>
                  <a:pt x="775" y="2709"/>
                </a:lnTo>
                <a:lnTo>
                  <a:pt x="774" y="2711"/>
                </a:lnTo>
                <a:lnTo>
                  <a:pt x="773" y="2713"/>
                </a:lnTo>
                <a:lnTo>
                  <a:pt x="770" y="2716"/>
                </a:lnTo>
                <a:lnTo>
                  <a:pt x="768" y="2717"/>
                </a:lnTo>
                <a:lnTo>
                  <a:pt x="765" y="2717"/>
                </a:lnTo>
                <a:lnTo>
                  <a:pt x="762" y="2718"/>
                </a:lnTo>
                <a:lnTo>
                  <a:pt x="759" y="2717"/>
                </a:lnTo>
                <a:lnTo>
                  <a:pt x="756" y="2717"/>
                </a:lnTo>
                <a:lnTo>
                  <a:pt x="754" y="2716"/>
                </a:lnTo>
                <a:lnTo>
                  <a:pt x="751" y="2713"/>
                </a:lnTo>
                <a:lnTo>
                  <a:pt x="750" y="2711"/>
                </a:lnTo>
                <a:lnTo>
                  <a:pt x="748" y="2709"/>
                </a:lnTo>
                <a:lnTo>
                  <a:pt x="748" y="2706"/>
                </a:lnTo>
                <a:lnTo>
                  <a:pt x="747" y="2703"/>
                </a:lnTo>
                <a:lnTo>
                  <a:pt x="748" y="2700"/>
                </a:lnTo>
                <a:lnTo>
                  <a:pt x="748" y="2697"/>
                </a:lnTo>
                <a:lnTo>
                  <a:pt x="750" y="2694"/>
                </a:lnTo>
                <a:lnTo>
                  <a:pt x="751" y="2692"/>
                </a:lnTo>
                <a:lnTo>
                  <a:pt x="754" y="2691"/>
                </a:lnTo>
                <a:lnTo>
                  <a:pt x="756" y="2689"/>
                </a:lnTo>
                <a:lnTo>
                  <a:pt x="759" y="2688"/>
                </a:lnTo>
                <a:lnTo>
                  <a:pt x="762" y="2688"/>
                </a:lnTo>
                <a:close/>
                <a:moveTo>
                  <a:pt x="822" y="2688"/>
                </a:moveTo>
                <a:lnTo>
                  <a:pt x="822" y="2688"/>
                </a:lnTo>
                <a:lnTo>
                  <a:pt x="824" y="2688"/>
                </a:lnTo>
                <a:lnTo>
                  <a:pt x="828" y="2689"/>
                </a:lnTo>
                <a:lnTo>
                  <a:pt x="830" y="2691"/>
                </a:lnTo>
                <a:lnTo>
                  <a:pt x="833" y="2692"/>
                </a:lnTo>
                <a:lnTo>
                  <a:pt x="834" y="2694"/>
                </a:lnTo>
                <a:lnTo>
                  <a:pt x="835" y="2697"/>
                </a:lnTo>
                <a:lnTo>
                  <a:pt x="836" y="2700"/>
                </a:lnTo>
                <a:lnTo>
                  <a:pt x="836" y="2703"/>
                </a:lnTo>
                <a:lnTo>
                  <a:pt x="836" y="2706"/>
                </a:lnTo>
                <a:lnTo>
                  <a:pt x="835" y="2709"/>
                </a:lnTo>
                <a:lnTo>
                  <a:pt x="834" y="2711"/>
                </a:lnTo>
                <a:lnTo>
                  <a:pt x="833" y="2713"/>
                </a:lnTo>
                <a:lnTo>
                  <a:pt x="830" y="2716"/>
                </a:lnTo>
                <a:lnTo>
                  <a:pt x="828" y="2717"/>
                </a:lnTo>
                <a:lnTo>
                  <a:pt x="824" y="2717"/>
                </a:lnTo>
                <a:lnTo>
                  <a:pt x="822" y="2718"/>
                </a:lnTo>
                <a:lnTo>
                  <a:pt x="818" y="2717"/>
                </a:lnTo>
                <a:lnTo>
                  <a:pt x="816" y="2717"/>
                </a:lnTo>
                <a:lnTo>
                  <a:pt x="813" y="2716"/>
                </a:lnTo>
                <a:lnTo>
                  <a:pt x="811" y="2713"/>
                </a:lnTo>
                <a:lnTo>
                  <a:pt x="810" y="2711"/>
                </a:lnTo>
                <a:lnTo>
                  <a:pt x="808" y="2709"/>
                </a:lnTo>
                <a:lnTo>
                  <a:pt x="808" y="2706"/>
                </a:lnTo>
                <a:lnTo>
                  <a:pt x="806" y="2703"/>
                </a:lnTo>
                <a:lnTo>
                  <a:pt x="808" y="2700"/>
                </a:lnTo>
                <a:lnTo>
                  <a:pt x="808" y="2697"/>
                </a:lnTo>
                <a:lnTo>
                  <a:pt x="810" y="2694"/>
                </a:lnTo>
                <a:lnTo>
                  <a:pt x="811" y="2692"/>
                </a:lnTo>
                <a:lnTo>
                  <a:pt x="813" y="2691"/>
                </a:lnTo>
                <a:lnTo>
                  <a:pt x="816" y="2689"/>
                </a:lnTo>
                <a:lnTo>
                  <a:pt x="818" y="2688"/>
                </a:lnTo>
                <a:lnTo>
                  <a:pt x="822" y="2688"/>
                </a:lnTo>
                <a:close/>
                <a:moveTo>
                  <a:pt x="882" y="2688"/>
                </a:moveTo>
                <a:lnTo>
                  <a:pt x="882" y="2688"/>
                </a:lnTo>
                <a:lnTo>
                  <a:pt x="885" y="2688"/>
                </a:lnTo>
                <a:lnTo>
                  <a:pt x="888" y="2689"/>
                </a:lnTo>
                <a:lnTo>
                  <a:pt x="890" y="2691"/>
                </a:lnTo>
                <a:lnTo>
                  <a:pt x="892" y="2692"/>
                </a:lnTo>
                <a:lnTo>
                  <a:pt x="893" y="2694"/>
                </a:lnTo>
                <a:lnTo>
                  <a:pt x="896" y="2697"/>
                </a:lnTo>
                <a:lnTo>
                  <a:pt x="896" y="2700"/>
                </a:lnTo>
                <a:lnTo>
                  <a:pt x="897" y="2703"/>
                </a:lnTo>
                <a:lnTo>
                  <a:pt x="896" y="2706"/>
                </a:lnTo>
                <a:lnTo>
                  <a:pt x="896" y="2709"/>
                </a:lnTo>
                <a:lnTo>
                  <a:pt x="893" y="2711"/>
                </a:lnTo>
                <a:lnTo>
                  <a:pt x="892" y="2713"/>
                </a:lnTo>
                <a:lnTo>
                  <a:pt x="890" y="2716"/>
                </a:lnTo>
                <a:lnTo>
                  <a:pt x="888" y="2717"/>
                </a:lnTo>
                <a:lnTo>
                  <a:pt x="885" y="2717"/>
                </a:lnTo>
                <a:lnTo>
                  <a:pt x="882" y="2718"/>
                </a:lnTo>
                <a:lnTo>
                  <a:pt x="878" y="2717"/>
                </a:lnTo>
                <a:lnTo>
                  <a:pt x="876" y="2717"/>
                </a:lnTo>
                <a:lnTo>
                  <a:pt x="873" y="2716"/>
                </a:lnTo>
                <a:lnTo>
                  <a:pt x="871" y="2713"/>
                </a:lnTo>
                <a:lnTo>
                  <a:pt x="870" y="2711"/>
                </a:lnTo>
                <a:lnTo>
                  <a:pt x="867" y="2709"/>
                </a:lnTo>
                <a:lnTo>
                  <a:pt x="867" y="2706"/>
                </a:lnTo>
                <a:lnTo>
                  <a:pt x="866" y="2703"/>
                </a:lnTo>
                <a:lnTo>
                  <a:pt x="867" y="2700"/>
                </a:lnTo>
                <a:lnTo>
                  <a:pt x="867" y="2697"/>
                </a:lnTo>
                <a:lnTo>
                  <a:pt x="870" y="2694"/>
                </a:lnTo>
                <a:lnTo>
                  <a:pt x="871" y="2692"/>
                </a:lnTo>
                <a:lnTo>
                  <a:pt x="873" y="2691"/>
                </a:lnTo>
                <a:lnTo>
                  <a:pt x="876" y="2689"/>
                </a:lnTo>
                <a:lnTo>
                  <a:pt x="878" y="2688"/>
                </a:lnTo>
                <a:lnTo>
                  <a:pt x="882" y="2688"/>
                </a:lnTo>
                <a:close/>
                <a:moveTo>
                  <a:pt x="941" y="2688"/>
                </a:moveTo>
                <a:lnTo>
                  <a:pt x="941" y="2688"/>
                </a:lnTo>
                <a:lnTo>
                  <a:pt x="945" y="2688"/>
                </a:lnTo>
                <a:lnTo>
                  <a:pt x="947" y="2689"/>
                </a:lnTo>
                <a:lnTo>
                  <a:pt x="950" y="2691"/>
                </a:lnTo>
                <a:lnTo>
                  <a:pt x="952" y="2692"/>
                </a:lnTo>
                <a:lnTo>
                  <a:pt x="953" y="2694"/>
                </a:lnTo>
                <a:lnTo>
                  <a:pt x="956" y="2697"/>
                </a:lnTo>
                <a:lnTo>
                  <a:pt x="956" y="2700"/>
                </a:lnTo>
                <a:lnTo>
                  <a:pt x="957" y="2703"/>
                </a:lnTo>
                <a:lnTo>
                  <a:pt x="956" y="2706"/>
                </a:lnTo>
                <a:lnTo>
                  <a:pt x="956" y="2709"/>
                </a:lnTo>
                <a:lnTo>
                  <a:pt x="953" y="2711"/>
                </a:lnTo>
                <a:lnTo>
                  <a:pt x="952" y="2713"/>
                </a:lnTo>
                <a:lnTo>
                  <a:pt x="950" y="2716"/>
                </a:lnTo>
                <a:lnTo>
                  <a:pt x="947" y="2717"/>
                </a:lnTo>
                <a:lnTo>
                  <a:pt x="945" y="2717"/>
                </a:lnTo>
                <a:lnTo>
                  <a:pt x="941" y="2718"/>
                </a:lnTo>
                <a:lnTo>
                  <a:pt x="938" y="2717"/>
                </a:lnTo>
                <a:lnTo>
                  <a:pt x="935" y="2717"/>
                </a:lnTo>
                <a:lnTo>
                  <a:pt x="933" y="2716"/>
                </a:lnTo>
                <a:lnTo>
                  <a:pt x="931" y="2713"/>
                </a:lnTo>
                <a:lnTo>
                  <a:pt x="929" y="2711"/>
                </a:lnTo>
                <a:lnTo>
                  <a:pt x="927" y="2709"/>
                </a:lnTo>
                <a:lnTo>
                  <a:pt x="927" y="2706"/>
                </a:lnTo>
                <a:lnTo>
                  <a:pt x="927" y="2703"/>
                </a:lnTo>
                <a:lnTo>
                  <a:pt x="927" y="2700"/>
                </a:lnTo>
                <a:lnTo>
                  <a:pt x="927" y="2697"/>
                </a:lnTo>
                <a:lnTo>
                  <a:pt x="929" y="2694"/>
                </a:lnTo>
                <a:lnTo>
                  <a:pt x="931" y="2692"/>
                </a:lnTo>
                <a:lnTo>
                  <a:pt x="933" y="2691"/>
                </a:lnTo>
                <a:lnTo>
                  <a:pt x="935" y="2689"/>
                </a:lnTo>
                <a:lnTo>
                  <a:pt x="938" y="2688"/>
                </a:lnTo>
                <a:lnTo>
                  <a:pt x="941" y="2688"/>
                </a:lnTo>
                <a:close/>
                <a:moveTo>
                  <a:pt x="1001" y="2688"/>
                </a:moveTo>
                <a:lnTo>
                  <a:pt x="1001" y="2688"/>
                </a:lnTo>
                <a:lnTo>
                  <a:pt x="1005" y="2688"/>
                </a:lnTo>
                <a:lnTo>
                  <a:pt x="1007" y="2689"/>
                </a:lnTo>
                <a:lnTo>
                  <a:pt x="1009" y="2691"/>
                </a:lnTo>
                <a:lnTo>
                  <a:pt x="1012" y="2692"/>
                </a:lnTo>
                <a:lnTo>
                  <a:pt x="1013" y="2694"/>
                </a:lnTo>
                <a:lnTo>
                  <a:pt x="1015" y="2697"/>
                </a:lnTo>
                <a:lnTo>
                  <a:pt x="1015" y="2700"/>
                </a:lnTo>
                <a:lnTo>
                  <a:pt x="1016" y="2703"/>
                </a:lnTo>
                <a:lnTo>
                  <a:pt x="1015" y="2706"/>
                </a:lnTo>
                <a:lnTo>
                  <a:pt x="1015" y="2709"/>
                </a:lnTo>
                <a:lnTo>
                  <a:pt x="1013" y="2711"/>
                </a:lnTo>
                <a:lnTo>
                  <a:pt x="1012" y="2713"/>
                </a:lnTo>
                <a:lnTo>
                  <a:pt x="1009" y="2716"/>
                </a:lnTo>
                <a:lnTo>
                  <a:pt x="1007" y="2717"/>
                </a:lnTo>
                <a:lnTo>
                  <a:pt x="1005" y="2717"/>
                </a:lnTo>
                <a:lnTo>
                  <a:pt x="1001" y="2718"/>
                </a:lnTo>
                <a:lnTo>
                  <a:pt x="999" y="2717"/>
                </a:lnTo>
                <a:lnTo>
                  <a:pt x="995" y="2717"/>
                </a:lnTo>
                <a:lnTo>
                  <a:pt x="993" y="2716"/>
                </a:lnTo>
                <a:lnTo>
                  <a:pt x="990" y="2713"/>
                </a:lnTo>
                <a:lnTo>
                  <a:pt x="989" y="2711"/>
                </a:lnTo>
                <a:lnTo>
                  <a:pt x="988" y="2709"/>
                </a:lnTo>
                <a:lnTo>
                  <a:pt x="987" y="2706"/>
                </a:lnTo>
                <a:lnTo>
                  <a:pt x="987" y="2703"/>
                </a:lnTo>
                <a:lnTo>
                  <a:pt x="987" y="2700"/>
                </a:lnTo>
                <a:lnTo>
                  <a:pt x="988" y="2697"/>
                </a:lnTo>
                <a:lnTo>
                  <a:pt x="989" y="2694"/>
                </a:lnTo>
                <a:lnTo>
                  <a:pt x="990" y="2692"/>
                </a:lnTo>
                <a:lnTo>
                  <a:pt x="993" y="2691"/>
                </a:lnTo>
                <a:lnTo>
                  <a:pt x="995" y="2689"/>
                </a:lnTo>
                <a:lnTo>
                  <a:pt x="999" y="2688"/>
                </a:lnTo>
                <a:lnTo>
                  <a:pt x="1001" y="2688"/>
                </a:lnTo>
                <a:close/>
                <a:moveTo>
                  <a:pt x="1061" y="2688"/>
                </a:moveTo>
                <a:lnTo>
                  <a:pt x="1061" y="2688"/>
                </a:lnTo>
                <a:lnTo>
                  <a:pt x="1064" y="2688"/>
                </a:lnTo>
                <a:lnTo>
                  <a:pt x="1067" y="2689"/>
                </a:lnTo>
                <a:lnTo>
                  <a:pt x="1069" y="2691"/>
                </a:lnTo>
                <a:lnTo>
                  <a:pt x="1071" y="2692"/>
                </a:lnTo>
                <a:lnTo>
                  <a:pt x="1073" y="2694"/>
                </a:lnTo>
                <a:lnTo>
                  <a:pt x="1075" y="2697"/>
                </a:lnTo>
                <a:lnTo>
                  <a:pt x="1075" y="2700"/>
                </a:lnTo>
                <a:lnTo>
                  <a:pt x="1076" y="2703"/>
                </a:lnTo>
                <a:lnTo>
                  <a:pt x="1075" y="2706"/>
                </a:lnTo>
                <a:lnTo>
                  <a:pt x="1075" y="2709"/>
                </a:lnTo>
                <a:lnTo>
                  <a:pt x="1073" y="2711"/>
                </a:lnTo>
                <a:lnTo>
                  <a:pt x="1071" y="2713"/>
                </a:lnTo>
                <a:lnTo>
                  <a:pt x="1069" y="2716"/>
                </a:lnTo>
                <a:lnTo>
                  <a:pt x="1067" y="2717"/>
                </a:lnTo>
                <a:lnTo>
                  <a:pt x="1064" y="2717"/>
                </a:lnTo>
                <a:lnTo>
                  <a:pt x="1061" y="2718"/>
                </a:lnTo>
                <a:lnTo>
                  <a:pt x="1058" y="2717"/>
                </a:lnTo>
                <a:lnTo>
                  <a:pt x="1055" y="2717"/>
                </a:lnTo>
                <a:lnTo>
                  <a:pt x="1052" y="2716"/>
                </a:lnTo>
                <a:lnTo>
                  <a:pt x="1050" y="2713"/>
                </a:lnTo>
                <a:lnTo>
                  <a:pt x="1049" y="2711"/>
                </a:lnTo>
                <a:lnTo>
                  <a:pt x="1048" y="2709"/>
                </a:lnTo>
                <a:lnTo>
                  <a:pt x="1046" y="2706"/>
                </a:lnTo>
                <a:lnTo>
                  <a:pt x="1046" y="2703"/>
                </a:lnTo>
                <a:lnTo>
                  <a:pt x="1046" y="2700"/>
                </a:lnTo>
                <a:lnTo>
                  <a:pt x="1048" y="2697"/>
                </a:lnTo>
                <a:lnTo>
                  <a:pt x="1049" y="2694"/>
                </a:lnTo>
                <a:lnTo>
                  <a:pt x="1050" y="2692"/>
                </a:lnTo>
                <a:lnTo>
                  <a:pt x="1052" y="2691"/>
                </a:lnTo>
                <a:lnTo>
                  <a:pt x="1055" y="2689"/>
                </a:lnTo>
                <a:lnTo>
                  <a:pt x="1058" y="2688"/>
                </a:lnTo>
                <a:lnTo>
                  <a:pt x="1061" y="2688"/>
                </a:lnTo>
                <a:close/>
                <a:moveTo>
                  <a:pt x="1120" y="2688"/>
                </a:moveTo>
                <a:lnTo>
                  <a:pt x="1120" y="2688"/>
                </a:lnTo>
                <a:lnTo>
                  <a:pt x="1124" y="2688"/>
                </a:lnTo>
                <a:lnTo>
                  <a:pt x="1126" y="2689"/>
                </a:lnTo>
                <a:lnTo>
                  <a:pt x="1129" y="2691"/>
                </a:lnTo>
                <a:lnTo>
                  <a:pt x="1131" y="2692"/>
                </a:lnTo>
                <a:lnTo>
                  <a:pt x="1132" y="2694"/>
                </a:lnTo>
                <a:lnTo>
                  <a:pt x="1135" y="2697"/>
                </a:lnTo>
                <a:lnTo>
                  <a:pt x="1135" y="2700"/>
                </a:lnTo>
                <a:lnTo>
                  <a:pt x="1136" y="2703"/>
                </a:lnTo>
                <a:lnTo>
                  <a:pt x="1135" y="2706"/>
                </a:lnTo>
                <a:lnTo>
                  <a:pt x="1135" y="2709"/>
                </a:lnTo>
                <a:lnTo>
                  <a:pt x="1132" y="2711"/>
                </a:lnTo>
                <a:lnTo>
                  <a:pt x="1131" y="2713"/>
                </a:lnTo>
                <a:lnTo>
                  <a:pt x="1129" y="2716"/>
                </a:lnTo>
                <a:lnTo>
                  <a:pt x="1126" y="2717"/>
                </a:lnTo>
                <a:lnTo>
                  <a:pt x="1124" y="2717"/>
                </a:lnTo>
                <a:lnTo>
                  <a:pt x="1120" y="2718"/>
                </a:lnTo>
                <a:lnTo>
                  <a:pt x="1118" y="2717"/>
                </a:lnTo>
                <a:lnTo>
                  <a:pt x="1114" y="2717"/>
                </a:lnTo>
                <a:lnTo>
                  <a:pt x="1112" y="2716"/>
                </a:lnTo>
                <a:lnTo>
                  <a:pt x="1110" y="2713"/>
                </a:lnTo>
                <a:lnTo>
                  <a:pt x="1108" y="2711"/>
                </a:lnTo>
                <a:lnTo>
                  <a:pt x="1107" y="2709"/>
                </a:lnTo>
                <a:lnTo>
                  <a:pt x="1106" y="2706"/>
                </a:lnTo>
                <a:lnTo>
                  <a:pt x="1106" y="2703"/>
                </a:lnTo>
                <a:lnTo>
                  <a:pt x="1106" y="2700"/>
                </a:lnTo>
                <a:lnTo>
                  <a:pt x="1107" y="2697"/>
                </a:lnTo>
                <a:lnTo>
                  <a:pt x="1108" y="2694"/>
                </a:lnTo>
                <a:lnTo>
                  <a:pt x="1110" y="2692"/>
                </a:lnTo>
                <a:lnTo>
                  <a:pt x="1112" y="2691"/>
                </a:lnTo>
                <a:lnTo>
                  <a:pt x="1114" y="2689"/>
                </a:lnTo>
                <a:lnTo>
                  <a:pt x="1118" y="2688"/>
                </a:lnTo>
                <a:lnTo>
                  <a:pt x="1120" y="2688"/>
                </a:lnTo>
                <a:close/>
                <a:moveTo>
                  <a:pt x="1180" y="2688"/>
                </a:moveTo>
                <a:lnTo>
                  <a:pt x="1180" y="2688"/>
                </a:lnTo>
                <a:lnTo>
                  <a:pt x="1184" y="2688"/>
                </a:lnTo>
                <a:lnTo>
                  <a:pt x="1186" y="2689"/>
                </a:lnTo>
                <a:lnTo>
                  <a:pt x="1188" y="2691"/>
                </a:lnTo>
                <a:lnTo>
                  <a:pt x="1191" y="2692"/>
                </a:lnTo>
                <a:lnTo>
                  <a:pt x="1193" y="2694"/>
                </a:lnTo>
                <a:lnTo>
                  <a:pt x="1194" y="2697"/>
                </a:lnTo>
                <a:lnTo>
                  <a:pt x="1194" y="2700"/>
                </a:lnTo>
                <a:lnTo>
                  <a:pt x="1196" y="2703"/>
                </a:lnTo>
                <a:lnTo>
                  <a:pt x="1194" y="2706"/>
                </a:lnTo>
                <a:lnTo>
                  <a:pt x="1194" y="2709"/>
                </a:lnTo>
                <a:lnTo>
                  <a:pt x="1193" y="2711"/>
                </a:lnTo>
                <a:lnTo>
                  <a:pt x="1191" y="2713"/>
                </a:lnTo>
                <a:lnTo>
                  <a:pt x="1188" y="2716"/>
                </a:lnTo>
                <a:lnTo>
                  <a:pt x="1186" y="2717"/>
                </a:lnTo>
                <a:lnTo>
                  <a:pt x="1184" y="2717"/>
                </a:lnTo>
                <a:lnTo>
                  <a:pt x="1180" y="2718"/>
                </a:lnTo>
                <a:lnTo>
                  <a:pt x="1178" y="2717"/>
                </a:lnTo>
                <a:lnTo>
                  <a:pt x="1174" y="2717"/>
                </a:lnTo>
                <a:lnTo>
                  <a:pt x="1172" y="2716"/>
                </a:lnTo>
                <a:lnTo>
                  <a:pt x="1169" y="2713"/>
                </a:lnTo>
                <a:lnTo>
                  <a:pt x="1168" y="2711"/>
                </a:lnTo>
                <a:lnTo>
                  <a:pt x="1167" y="2709"/>
                </a:lnTo>
                <a:lnTo>
                  <a:pt x="1166" y="2706"/>
                </a:lnTo>
                <a:lnTo>
                  <a:pt x="1166" y="2703"/>
                </a:lnTo>
                <a:lnTo>
                  <a:pt x="1166" y="2700"/>
                </a:lnTo>
                <a:lnTo>
                  <a:pt x="1167" y="2697"/>
                </a:lnTo>
                <a:lnTo>
                  <a:pt x="1168" y="2694"/>
                </a:lnTo>
                <a:lnTo>
                  <a:pt x="1169" y="2692"/>
                </a:lnTo>
                <a:lnTo>
                  <a:pt x="1172" y="2691"/>
                </a:lnTo>
                <a:lnTo>
                  <a:pt x="1174" y="2689"/>
                </a:lnTo>
                <a:lnTo>
                  <a:pt x="1178" y="2688"/>
                </a:lnTo>
                <a:lnTo>
                  <a:pt x="1180" y="2688"/>
                </a:lnTo>
                <a:close/>
                <a:moveTo>
                  <a:pt x="1240" y="2688"/>
                </a:moveTo>
                <a:lnTo>
                  <a:pt x="1240" y="2688"/>
                </a:lnTo>
                <a:lnTo>
                  <a:pt x="1243" y="2688"/>
                </a:lnTo>
                <a:lnTo>
                  <a:pt x="1246" y="2689"/>
                </a:lnTo>
                <a:lnTo>
                  <a:pt x="1248" y="2691"/>
                </a:lnTo>
                <a:lnTo>
                  <a:pt x="1251" y="2692"/>
                </a:lnTo>
                <a:lnTo>
                  <a:pt x="1253" y="2694"/>
                </a:lnTo>
                <a:lnTo>
                  <a:pt x="1254" y="2697"/>
                </a:lnTo>
                <a:lnTo>
                  <a:pt x="1254" y="2700"/>
                </a:lnTo>
                <a:lnTo>
                  <a:pt x="1255" y="2703"/>
                </a:lnTo>
                <a:lnTo>
                  <a:pt x="1254" y="2706"/>
                </a:lnTo>
                <a:lnTo>
                  <a:pt x="1254" y="2709"/>
                </a:lnTo>
                <a:lnTo>
                  <a:pt x="1253" y="2711"/>
                </a:lnTo>
                <a:lnTo>
                  <a:pt x="1251" y="2713"/>
                </a:lnTo>
                <a:lnTo>
                  <a:pt x="1248" y="2716"/>
                </a:lnTo>
                <a:lnTo>
                  <a:pt x="1246" y="2717"/>
                </a:lnTo>
                <a:lnTo>
                  <a:pt x="1243" y="2717"/>
                </a:lnTo>
                <a:lnTo>
                  <a:pt x="1240" y="2718"/>
                </a:lnTo>
                <a:lnTo>
                  <a:pt x="1237" y="2717"/>
                </a:lnTo>
                <a:lnTo>
                  <a:pt x="1234" y="2717"/>
                </a:lnTo>
                <a:lnTo>
                  <a:pt x="1231" y="2716"/>
                </a:lnTo>
                <a:lnTo>
                  <a:pt x="1229" y="2713"/>
                </a:lnTo>
                <a:lnTo>
                  <a:pt x="1228" y="2711"/>
                </a:lnTo>
                <a:lnTo>
                  <a:pt x="1227" y="2709"/>
                </a:lnTo>
                <a:lnTo>
                  <a:pt x="1225" y="2706"/>
                </a:lnTo>
                <a:lnTo>
                  <a:pt x="1225" y="2703"/>
                </a:lnTo>
                <a:lnTo>
                  <a:pt x="1225" y="2700"/>
                </a:lnTo>
                <a:lnTo>
                  <a:pt x="1227" y="2697"/>
                </a:lnTo>
                <a:lnTo>
                  <a:pt x="1228" y="2694"/>
                </a:lnTo>
                <a:lnTo>
                  <a:pt x="1229" y="2692"/>
                </a:lnTo>
                <a:lnTo>
                  <a:pt x="1231" y="2691"/>
                </a:lnTo>
                <a:lnTo>
                  <a:pt x="1234" y="2689"/>
                </a:lnTo>
                <a:lnTo>
                  <a:pt x="1237" y="2688"/>
                </a:lnTo>
                <a:lnTo>
                  <a:pt x="1240" y="2688"/>
                </a:lnTo>
                <a:close/>
                <a:moveTo>
                  <a:pt x="1299" y="2688"/>
                </a:moveTo>
                <a:lnTo>
                  <a:pt x="1299" y="2688"/>
                </a:lnTo>
                <a:lnTo>
                  <a:pt x="1303" y="2688"/>
                </a:lnTo>
                <a:lnTo>
                  <a:pt x="1305" y="2689"/>
                </a:lnTo>
                <a:lnTo>
                  <a:pt x="1308" y="2691"/>
                </a:lnTo>
                <a:lnTo>
                  <a:pt x="1310" y="2692"/>
                </a:lnTo>
                <a:lnTo>
                  <a:pt x="1313" y="2694"/>
                </a:lnTo>
                <a:lnTo>
                  <a:pt x="1314" y="2697"/>
                </a:lnTo>
                <a:lnTo>
                  <a:pt x="1314" y="2700"/>
                </a:lnTo>
                <a:lnTo>
                  <a:pt x="1315" y="2703"/>
                </a:lnTo>
                <a:lnTo>
                  <a:pt x="1314" y="2706"/>
                </a:lnTo>
                <a:lnTo>
                  <a:pt x="1314" y="2709"/>
                </a:lnTo>
                <a:lnTo>
                  <a:pt x="1313" y="2711"/>
                </a:lnTo>
                <a:lnTo>
                  <a:pt x="1310" y="2713"/>
                </a:lnTo>
                <a:lnTo>
                  <a:pt x="1308" y="2716"/>
                </a:lnTo>
                <a:lnTo>
                  <a:pt x="1305" y="2717"/>
                </a:lnTo>
                <a:lnTo>
                  <a:pt x="1303" y="2717"/>
                </a:lnTo>
                <a:lnTo>
                  <a:pt x="1299" y="2718"/>
                </a:lnTo>
                <a:lnTo>
                  <a:pt x="1297" y="2717"/>
                </a:lnTo>
                <a:lnTo>
                  <a:pt x="1294" y="2717"/>
                </a:lnTo>
                <a:lnTo>
                  <a:pt x="1291" y="2716"/>
                </a:lnTo>
                <a:lnTo>
                  <a:pt x="1289" y="2713"/>
                </a:lnTo>
                <a:lnTo>
                  <a:pt x="1288" y="2711"/>
                </a:lnTo>
                <a:lnTo>
                  <a:pt x="1286" y="2709"/>
                </a:lnTo>
                <a:lnTo>
                  <a:pt x="1285" y="2706"/>
                </a:lnTo>
                <a:lnTo>
                  <a:pt x="1285" y="2703"/>
                </a:lnTo>
                <a:lnTo>
                  <a:pt x="1285" y="2700"/>
                </a:lnTo>
                <a:lnTo>
                  <a:pt x="1286" y="2697"/>
                </a:lnTo>
                <a:lnTo>
                  <a:pt x="1288" y="2694"/>
                </a:lnTo>
                <a:lnTo>
                  <a:pt x="1289" y="2692"/>
                </a:lnTo>
                <a:lnTo>
                  <a:pt x="1291" y="2691"/>
                </a:lnTo>
                <a:lnTo>
                  <a:pt x="1294" y="2689"/>
                </a:lnTo>
                <a:lnTo>
                  <a:pt x="1297" y="2688"/>
                </a:lnTo>
                <a:lnTo>
                  <a:pt x="1299" y="2688"/>
                </a:lnTo>
                <a:close/>
                <a:moveTo>
                  <a:pt x="1359" y="2688"/>
                </a:moveTo>
                <a:lnTo>
                  <a:pt x="1359" y="2688"/>
                </a:lnTo>
                <a:lnTo>
                  <a:pt x="1363" y="2688"/>
                </a:lnTo>
                <a:lnTo>
                  <a:pt x="1365" y="2689"/>
                </a:lnTo>
                <a:lnTo>
                  <a:pt x="1368" y="2691"/>
                </a:lnTo>
                <a:lnTo>
                  <a:pt x="1370" y="2692"/>
                </a:lnTo>
                <a:lnTo>
                  <a:pt x="1372" y="2694"/>
                </a:lnTo>
                <a:lnTo>
                  <a:pt x="1374" y="2697"/>
                </a:lnTo>
                <a:lnTo>
                  <a:pt x="1374" y="2700"/>
                </a:lnTo>
                <a:lnTo>
                  <a:pt x="1375" y="2703"/>
                </a:lnTo>
                <a:lnTo>
                  <a:pt x="1374" y="2706"/>
                </a:lnTo>
                <a:lnTo>
                  <a:pt x="1374" y="2709"/>
                </a:lnTo>
                <a:lnTo>
                  <a:pt x="1372" y="2711"/>
                </a:lnTo>
                <a:lnTo>
                  <a:pt x="1370" y="2713"/>
                </a:lnTo>
                <a:lnTo>
                  <a:pt x="1368" y="2716"/>
                </a:lnTo>
                <a:lnTo>
                  <a:pt x="1365" y="2717"/>
                </a:lnTo>
                <a:lnTo>
                  <a:pt x="1363" y="2717"/>
                </a:lnTo>
                <a:lnTo>
                  <a:pt x="1359" y="2718"/>
                </a:lnTo>
                <a:lnTo>
                  <a:pt x="1357" y="2717"/>
                </a:lnTo>
                <a:lnTo>
                  <a:pt x="1353" y="2717"/>
                </a:lnTo>
                <a:lnTo>
                  <a:pt x="1351" y="2716"/>
                </a:lnTo>
                <a:lnTo>
                  <a:pt x="1348" y="2713"/>
                </a:lnTo>
                <a:lnTo>
                  <a:pt x="1347" y="2711"/>
                </a:lnTo>
                <a:lnTo>
                  <a:pt x="1346" y="2709"/>
                </a:lnTo>
                <a:lnTo>
                  <a:pt x="1345" y="2706"/>
                </a:lnTo>
                <a:lnTo>
                  <a:pt x="1345" y="2703"/>
                </a:lnTo>
                <a:lnTo>
                  <a:pt x="1345" y="2700"/>
                </a:lnTo>
                <a:lnTo>
                  <a:pt x="1346" y="2697"/>
                </a:lnTo>
                <a:lnTo>
                  <a:pt x="1347" y="2694"/>
                </a:lnTo>
                <a:lnTo>
                  <a:pt x="1348" y="2692"/>
                </a:lnTo>
                <a:lnTo>
                  <a:pt x="1351" y="2691"/>
                </a:lnTo>
                <a:lnTo>
                  <a:pt x="1353" y="2689"/>
                </a:lnTo>
                <a:lnTo>
                  <a:pt x="1357" y="2688"/>
                </a:lnTo>
                <a:lnTo>
                  <a:pt x="1359" y="2688"/>
                </a:lnTo>
                <a:close/>
                <a:moveTo>
                  <a:pt x="1419" y="2688"/>
                </a:moveTo>
                <a:lnTo>
                  <a:pt x="1419" y="2688"/>
                </a:lnTo>
                <a:lnTo>
                  <a:pt x="1422" y="2688"/>
                </a:lnTo>
                <a:lnTo>
                  <a:pt x="1425" y="2689"/>
                </a:lnTo>
                <a:lnTo>
                  <a:pt x="1427" y="2691"/>
                </a:lnTo>
                <a:lnTo>
                  <a:pt x="1430" y="2692"/>
                </a:lnTo>
                <a:lnTo>
                  <a:pt x="1432" y="2694"/>
                </a:lnTo>
                <a:lnTo>
                  <a:pt x="1433" y="2697"/>
                </a:lnTo>
                <a:lnTo>
                  <a:pt x="1433" y="2700"/>
                </a:lnTo>
                <a:lnTo>
                  <a:pt x="1434" y="2703"/>
                </a:lnTo>
                <a:lnTo>
                  <a:pt x="1433" y="2706"/>
                </a:lnTo>
                <a:lnTo>
                  <a:pt x="1433" y="2709"/>
                </a:lnTo>
                <a:lnTo>
                  <a:pt x="1432" y="2711"/>
                </a:lnTo>
                <a:lnTo>
                  <a:pt x="1430" y="2713"/>
                </a:lnTo>
                <a:lnTo>
                  <a:pt x="1427" y="2716"/>
                </a:lnTo>
                <a:lnTo>
                  <a:pt x="1425" y="2717"/>
                </a:lnTo>
                <a:lnTo>
                  <a:pt x="1422" y="2717"/>
                </a:lnTo>
                <a:lnTo>
                  <a:pt x="1419" y="2718"/>
                </a:lnTo>
                <a:lnTo>
                  <a:pt x="1417" y="2717"/>
                </a:lnTo>
                <a:lnTo>
                  <a:pt x="1413" y="2717"/>
                </a:lnTo>
                <a:lnTo>
                  <a:pt x="1411" y="2716"/>
                </a:lnTo>
                <a:lnTo>
                  <a:pt x="1408" y="2713"/>
                </a:lnTo>
                <a:lnTo>
                  <a:pt x="1407" y="2711"/>
                </a:lnTo>
                <a:lnTo>
                  <a:pt x="1406" y="2709"/>
                </a:lnTo>
                <a:lnTo>
                  <a:pt x="1405" y="2706"/>
                </a:lnTo>
                <a:lnTo>
                  <a:pt x="1405" y="2703"/>
                </a:lnTo>
                <a:lnTo>
                  <a:pt x="1405" y="2700"/>
                </a:lnTo>
                <a:lnTo>
                  <a:pt x="1406" y="2697"/>
                </a:lnTo>
                <a:lnTo>
                  <a:pt x="1407" y="2694"/>
                </a:lnTo>
                <a:lnTo>
                  <a:pt x="1408" y="2692"/>
                </a:lnTo>
                <a:lnTo>
                  <a:pt x="1411" y="2691"/>
                </a:lnTo>
                <a:lnTo>
                  <a:pt x="1413" y="2689"/>
                </a:lnTo>
                <a:lnTo>
                  <a:pt x="1417" y="2688"/>
                </a:lnTo>
                <a:lnTo>
                  <a:pt x="1419" y="2688"/>
                </a:lnTo>
                <a:close/>
                <a:moveTo>
                  <a:pt x="1479" y="2688"/>
                </a:moveTo>
                <a:lnTo>
                  <a:pt x="1479" y="2688"/>
                </a:lnTo>
                <a:lnTo>
                  <a:pt x="1482" y="2688"/>
                </a:lnTo>
                <a:lnTo>
                  <a:pt x="1485" y="2689"/>
                </a:lnTo>
                <a:lnTo>
                  <a:pt x="1487" y="2691"/>
                </a:lnTo>
                <a:lnTo>
                  <a:pt x="1489" y="2692"/>
                </a:lnTo>
                <a:lnTo>
                  <a:pt x="1492" y="2694"/>
                </a:lnTo>
                <a:lnTo>
                  <a:pt x="1493" y="2697"/>
                </a:lnTo>
                <a:lnTo>
                  <a:pt x="1494" y="2700"/>
                </a:lnTo>
                <a:lnTo>
                  <a:pt x="1494" y="2703"/>
                </a:lnTo>
                <a:lnTo>
                  <a:pt x="1494" y="2706"/>
                </a:lnTo>
                <a:lnTo>
                  <a:pt x="1493" y="2709"/>
                </a:lnTo>
                <a:lnTo>
                  <a:pt x="1492" y="2711"/>
                </a:lnTo>
                <a:lnTo>
                  <a:pt x="1489" y="2713"/>
                </a:lnTo>
                <a:lnTo>
                  <a:pt x="1487" y="2716"/>
                </a:lnTo>
                <a:lnTo>
                  <a:pt x="1485" y="2717"/>
                </a:lnTo>
                <a:lnTo>
                  <a:pt x="1482" y="2717"/>
                </a:lnTo>
                <a:lnTo>
                  <a:pt x="1479" y="2718"/>
                </a:lnTo>
                <a:lnTo>
                  <a:pt x="1476" y="2717"/>
                </a:lnTo>
                <a:lnTo>
                  <a:pt x="1473" y="2717"/>
                </a:lnTo>
                <a:lnTo>
                  <a:pt x="1470" y="2716"/>
                </a:lnTo>
                <a:lnTo>
                  <a:pt x="1468" y="2713"/>
                </a:lnTo>
                <a:lnTo>
                  <a:pt x="1467" y="2711"/>
                </a:lnTo>
                <a:lnTo>
                  <a:pt x="1465" y="2709"/>
                </a:lnTo>
                <a:lnTo>
                  <a:pt x="1464" y="2706"/>
                </a:lnTo>
                <a:lnTo>
                  <a:pt x="1464" y="2703"/>
                </a:lnTo>
                <a:lnTo>
                  <a:pt x="1464" y="2700"/>
                </a:lnTo>
                <a:lnTo>
                  <a:pt x="1465" y="2697"/>
                </a:lnTo>
                <a:lnTo>
                  <a:pt x="1467" y="2694"/>
                </a:lnTo>
                <a:lnTo>
                  <a:pt x="1468" y="2692"/>
                </a:lnTo>
                <a:lnTo>
                  <a:pt x="1470" y="2691"/>
                </a:lnTo>
                <a:lnTo>
                  <a:pt x="1473" y="2689"/>
                </a:lnTo>
                <a:lnTo>
                  <a:pt x="1476" y="2688"/>
                </a:lnTo>
                <a:lnTo>
                  <a:pt x="1479" y="2688"/>
                </a:lnTo>
                <a:close/>
                <a:moveTo>
                  <a:pt x="1538" y="2688"/>
                </a:moveTo>
                <a:lnTo>
                  <a:pt x="1538" y="2688"/>
                </a:lnTo>
                <a:lnTo>
                  <a:pt x="1542" y="2688"/>
                </a:lnTo>
                <a:lnTo>
                  <a:pt x="1544" y="2689"/>
                </a:lnTo>
                <a:lnTo>
                  <a:pt x="1547" y="2691"/>
                </a:lnTo>
                <a:lnTo>
                  <a:pt x="1549" y="2692"/>
                </a:lnTo>
                <a:lnTo>
                  <a:pt x="1551" y="2694"/>
                </a:lnTo>
                <a:lnTo>
                  <a:pt x="1553" y="2697"/>
                </a:lnTo>
                <a:lnTo>
                  <a:pt x="1554" y="2700"/>
                </a:lnTo>
                <a:lnTo>
                  <a:pt x="1554" y="2703"/>
                </a:lnTo>
                <a:lnTo>
                  <a:pt x="1554" y="2706"/>
                </a:lnTo>
                <a:lnTo>
                  <a:pt x="1553" y="2709"/>
                </a:lnTo>
                <a:lnTo>
                  <a:pt x="1551" y="2711"/>
                </a:lnTo>
                <a:lnTo>
                  <a:pt x="1549" y="2713"/>
                </a:lnTo>
                <a:lnTo>
                  <a:pt x="1547" y="2716"/>
                </a:lnTo>
                <a:lnTo>
                  <a:pt x="1544" y="2717"/>
                </a:lnTo>
                <a:lnTo>
                  <a:pt x="1542" y="2717"/>
                </a:lnTo>
                <a:lnTo>
                  <a:pt x="1538" y="2718"/>
                </a:lnTo>
                <a:lnTo>
                  <a:pt x="1536" y="2717"/>
                </a:lnTo>
                <a:lnTo>
                  <a:pt x="1532" y="2717"/>
                </a:lnTo>
                <a:lnTo>
                  <a:pt x="1530" y="2716"/>
                </a:lnTo>
                <a:lnTo>
                  <a:pt x="1528" y="2713"/>
                </a:lnTo>
                <a:lnTo>
                  <a:pt x="1526" y="2711"/>
                </a:lnTo>
                <a:lnTo>
                  <a:pt x="1525" y="2709"/>
                </a:lnTo>
                <a:lnTo>
                  <a:pt x="1524" y="2706"/>
                </a:lnTo>
                <a:lnTo>
                  <a:pt x="1524" y="2703"/>
                </a:lnTo>
                <a:lnTo>
                  <a:pt x="1524" y="2700"/>
                </a:lnTo>
                <a:lnTo>
                  <a:pt x="1525" y="2697"/>
                </a:lnTo>
                <a:lnTo>
                  <a:pt x="1526" y="2694"/>
                </a:lnTo>
                <a:lnTo>
                  <a:pt x="1528" y="2692"/>
                </a:lnTo>
                <a:lnTo>
                  <a:pt x="1530" y="2691"/>
                </a:lnTo>
                <a:lnTo>
                  <a:pt x="1532" y="2689"/>
                </a:lnTo>
                <a:lnTo>
                  <a:pt x="1536" y="2688"/>
                </a:lnTo>
                <a:lnTo>
                  <a:pt x="1538" y="2688"/>
                </a:lnTo>
                <a:close/>
                <a:moveTo>
                  <a:pt x="1598" y="2688"/>
                </a:moveTo>
                <a:lnTo>
                  <a:pt x="1598" y="2688"/>
                </a:lnTo>
                <a:lnTo>
                  <a:pt x="1602" y="2688"/>
                </a:lnTo>
                <a:lnTo>
                  <a:pt x="1604" y="2689"/>
                </a:lnTo>
                <a:lnTo>
                  <a:pt x="1606" y="2691"/>
                </a:lnTo>
                <a:lnTo>
                  <a:pt x="1609" y="2692"/>
                </a:lnTo>
                <a:lnTo>
                  <a:pt x="1611" y="2694"/>
                </a:lnTo>
                <a:lnTo>
                  <a:pt x="1612" y="2697"/>
                </a:lnTo>
                <a:lnTo>
                  <a:pt x="1614" y="2700"/>
                </a:lnTo>
                <a:lnTo>
                  <a:pt x="1614" y="2703"/>
                </a:lnTo>
                <a:lnTo>
                  <a:pt x="1614" y="2706"/>
                </a:lnTo>
                <a:lnTo>
                  <a:pt x="1612" y="2709"/>
                </a:lnTo>
                <a:lnTo>
                  <a:pt x="1611" y="2711"/>
                </a:lnTo>
                <a:lnTo>
                  <a:pt x="1609" y="2713"/>
                </a:lnTo>
                <a:lnTo>
                  <a:pt x="1606" y="2716"/>
                </a:lnTo>
                <a:lnTo>
                  <a:pt x="1604" y="2717"/>
                </a:lnTo>
                <a:lnTo>
                  <a:pt x="1602" y="2717"/>
                </a:lnTo>
                <a:lnTo>
                  <a:pt x="1598" y="2718"/>
                </a:lnTo>
                <a:lnTo>
                  <a:pt x="1596" y="2717"/>
                </a:lnTo>
                <a:lnTo>
                  <a:pt x="1592" y="2717"/>
                </a:lnTo>
                <a:lnTo>
                  <a:pt x="1590" y="2716"/>
                </a:lnTo>
                <a:lnTo>
                  <a:pt x="1587" y="2713"/>
                </a:lnTo>
                <a:lnTo>
                  <a:pt x="1586" y="2711"/>
                </a:lnTo>
                <a:lnTo>
                  <a:pt x="1585" y="2709"/>
                </a:lnTo>
                <a:lnTo>
                  <a:pt x="1584" y="2706"/>
                </a:lnTo>
                <a:lnTo>
                  <a:pt x="1584" y="2703"/>
                </a:lnTo>
                <a:lnTo>
                  <a:pt x="1584" y="2700"/>
                </a:lnTo>
                <a:lnTo>
                  <a:pt x="1585" y="2697"/>
                </a:lnTo>
                <a:lnTo>
                  <a:pt x="1586" y="2694"/>
                </a:lnTo>
                <a:lnTo>
                  <a:pt x="1587" y="2692"/>
                </a:lnTo>
                <a:lnTo>
                  <a:pt x="1590" y="2691"/>
                </a:lnTo>
                <a:lnTo>
                  <a:pt x="1592" y="2689"/>
                </a:lnTo>
                <a:lnTo>
                  <a:pt x="1596" y="2688"/>
                </a:lnTo>
                <a:lnTo>
                  <a:pt x="1598" y="2688"/>
                </a:lnTo>
                <a:close/>
                <a:moveTo>
                  <a:pt x="1658" y="2688"/>
                </a:moveTo>
                <a:lnTo>
                  <a:pt x="1658" y="2688"/>
                </a:lnTo>
                <a:lnTo>
                  <a:pt x="1661" y="2688"/>
                </a:lnTo>
                <a:lnTo>
                  <a:pt x="1664" y="2689"/>
                </a:lnTo>
                <a:lnTo>
                  <a:pt x="1666" y="2691"/>
                </a:lnTo>
                <a:lnTo>
                  <a:pt x="1668" y="2692"/>
                </a:lnTo>
                <a:lnTo>
                  <a:pt x="1671" y="2694"/>
                </a:lnTo>
                <a:lnTo>
                  <a:pt x="1672" y="2697"/>
                </a:lnTo>
                <a:lnTo>
                  <a:pt x="1673" y="2700"/>
                </a:lnTo>
                <a:lnTo>
                  <a:pt x="1673" y="2703"/>
                </a:lnTo>
                <a:lnTo>
                  <a:pt x="1673" y="2706"/>
                </a:lnTo>
                <a:lnTo>
                  <a:pt x="1672" y="2709"/>
                </a:lnTo>
                <a:lnTo>
                  <a:pt x="1671" y="2711"/>
                </a:lnTo>
                <a:lnTo>
                  <a:pt x="1668" y="2713"/>
                </a:lnTo>
                <a:lnTo>
                  <a:pt x="1666" y="2716"/>
                </a:lnTo>
                <a:lnTo>
                  <a:pt x="1664" y="2717"/>
                </a:lnTo>
                <a:lnTo>
                  <a:pt x="1661" y="2717"/>
                </a:lnTo>
                <a:lnTo>
                  <a:pt x="1658" y="2718"/>
                </a:lnTo>
                <a:lnTo>
                  <a:pt x="1655" y="2717"/>
                </a:lnTo>
                <a:lnTo>
                  <a:pt x="1652" y="2717"/>
                </a:lnTo>
                <a:lnTo>
                  <a:pt x="1649" y="2716"/>
                </a:lnTo>
                <a:lnTo>
                  <a:pt x="1647" y="2713"/>
                </a:lnTo>
                <a:lnTo>
                  <a:pt x="1646" y="2711"/>
                </a:lnTo>
                <a:lnTo>
                  <a:pt x="1645" y="2709"/>
                </a:lnTo>
                <a:lnTo>
                  <a:pt x="1643" y="2706"/>
                </a:lnTo>
                <a:lnTo>
                  <a:pt x="1643" y="2703"/>
                </a:lnTo>
                <a:lnTo>
                  <a:pt x="1643" y="2700"/>
                </a:lnTo>
                <a:lnTo>
                  <a:pt x="1645" y="2697"/>
                </a:lnTo>
                <a:lnTo>
                  <a:pt x="1646" y="2694"/>
                </a:lnTo>
                <a:lnTo>
                  <a:pt x="1647" y="2692"/>
                </a:lnTo>
                <a:lnTo>
                  <a:pt x="1649" y="2691"/>
                </a:lnTo>
                <a:lnTo>
                  <a:pt x="1652" y="2689"/>
                </a:lnTo>
                <a:lnTo>
                  <a:pt x="1655" y="2688"/>
                </a:lnTo>
                <a:lnTo>
                  <a:pt x="1658" y="2688"/>
                </a:lnTo>
                <a:close/>
                <a:moveTo>
                  <a:pt x="1717" y="2688"/>
                </a:moveTo>
                <a:lnTo>
                  <a:pt x="1717" y="2688"/>
                </a:lnTo>
                <a:lnTo>
                  <a:pt x="1721" y="2688"/>
                </a:lnTo>
                <a:lnTo>
                  <a:pt x="1723" y="2689"/>
                </a:lnTo>
                <a:lnTo>
                  <a:pt x="1726" y="2691"/>
                </a:lnTo>
                <a:lnTo>
                  <a:pt x="1728" y="2692"/>
                </a:lnTo>
                <a:lnTo>
                  <a:pt x="1731" y="2694"/>
                </a:lnTo>
                <a:lnTo>
                  <a:pt x="1732" y="2697"/>
                </a:lnTo>
                <a:lnTo>
                  <a:pt x="1733" y="2700"/>
                </a:lnTo>
                <a:lnTo>
                  <a:pt x="1733" y="2703"/>
                </a:lnTo>
                <a:lnTo>
                  <a:pt x="1733" y="2706"/>
                </a:lnTo>
                <a:lnTo>
                  <a:pt x="1732" y="2709"/>
                </a:lnTo>
                <a:lnTo>
                  <a:pt x="1731" y="2711"/>
                </a:lnTo>
                <a:lnTo>
                  <a:pt x="1728" y="2713"/>
                </a:lnTo>
                <a:lnTo>
                  <a:pt x="1726" y="2716"/>
                </a:lnTo>
                <a:lnTo>
                  <a:pt x="1723" y="2717"/>
                </a:lnTo>
                <a:lnTo>
                  <a:pt x="1721" y="2717"/>
                </a:lnTo>
                <a:lnTo>
                  <a:pt x="1717" y="2718"/>
                </a:lnTo>
                <a:lnTo>
                  <a:pt x="1715" y="2717"/>
                </a:lnTo>
                <a:lnTo>
                  <a:pt x="1711" y="2717"/>
                </a:lnTo>
                <a:lnTo>
                  <a:pt x="1709" y="2716"/>
                </a:lnTo>
                <a:lnTo>
                  <a:pt x="1707" y="2713"/>
                </a:lnTo>
                <a:lnTo>
                  <a:pt x="1705" y="2711"/>
                </a:lnTo>
                <a:lnTo>
                  <a:pt x="1704" y="2709"/>
                </a:lnTo>
                <a:lnTo>
                  <a:pt x="1703" y="2706"/>
                </a:lnTo>
                <a:lnTo>
                  <a:pt x="1703" y="2703"/>
                </a:lnTo>
                <a:lnTo>
                  <a:pt x="1703" y="2700"/>
                </a:lnTo>
                <a:lnTo>
                  <a:pt x="1704" y="2697"/>
                </a:lnTo>
                <a:lnTo>
                  <a:pt x="1705" y="2694"/>
                </a:lnTo>
                <a:lnTo>
                  <a:pt x="1707" y="2692"/>
                </a:lnTo>
                <a:lnTo>
                  <a:pt x="1709" y="2691"/>
                </a:lnTo>
                <a:lnTo>
                  <a:pt x="1711" y="2689"/>
                </a:lnTo>
                <a:lnTo>
                  <a:pt x="1715" y="2688"/>
                </a:lnTo>
                <a:lnTo>
                  <a:pt x="1717" y="2688"/>
                </a:lnTo>
                <a:close/>
                <a:moveTo>
                  <a:pt x="1777" y="2688"/>
                </a:moveTo>
                <a:lnTo>
                  <a:pt x="1777" y="2688"/>
                </a:lnTo>
                <a:lnTo>
                  <a:pt x="1781" y="2688"/>
                </a:lnTo>
                <a:lnTo>
                  <a:pt x="1783" y="2689"/>
                </a:lnTo>
                <a:lnTo>
                  <a:pt x="1785" y="2691"/>
                </a:lnTo>
                <a:lnTo>
                  <a:pt x="1788" y="2692"/>
                </a:lnTo>
                <a:lnTo>
                  <a:pt x="1790" y="2694"/>
                </a:lnTo>
                <a:lnTo>
                  <a:pt x="1791" y="2697"/>
                </a:lnTo>
                <a:lnTo>
                  <a:pt x="1793" y="2700"/>
                </a:lnTo>
                <a:lnTo>
                  <a:pt x="1793" y="2703"/>
                </a:lnTo>
                <a:lnTo>
                  <a:pt x="1793" y="2706"/>
                </a:lnTo>
                <a:lnTo>
                  <a:pt x="1791" y="2709"/>
                </a:lnTo>
                <a:lnTo>
                  <a:pt x="1790" y="2711"/>
                </a:lnTo>
                <a:lnTo>
                  <a:pt x="1788" y="2713"/>
                </a:lnTo>
                <a:lnTo>
                  <a:pt x="1785" y="2716"/>
                </a:lnTo>
                <a:lnTo>
                  <a:pt x="1783" y="2717"/>
                </a:lnTo>
                <a:lnTo>
                  <a:pt x="1781" y="2717"/>
                </a:lnTo>
                <a:lnTo>
                  <a:pt x="1777" y="2718"/>
                </a:lnTo>
                <a:lnTo>
                  <a:pt x="1775" y="2717"/>
                </a:lnTo>
                <a:lnTo>
                  <a:pt x="1771" y="2717"/>
                </a:lnTo>
                <a:lnTo>
                  <a:pt x="1769" y="2716"/>
                </a:lnTo>
                <a:lnTo>
                  <a:pt x="1766" y="2713"/>
                </a:lnTo>
                <a:lnTo>
                  <a:pt x="1765" y="2711"/>
                </a:lnTo>
                <a:lnTo>
                  <a:pt x="1764" y="2709"/>
                </a:lnTo>
                <a:lnTo>
                  <a:pt x="1763" y="2706"/>
                </a:lnTo>
                <a:lnTo>
                  <a:pt x="1763" y="2703"/>
                </a:lnTo>
                <a:lnTo>
                  <a:pt x="1763" y="2700"/>
                </a:lnTo>
                <a:lnTo>
                  <a:pt x="1764" y="2697"/>
                </a:lnTo>
                <a:lnTo>
                  <a:pt x="1765" y="2694"/>
                </a:lnTo>
                <a:lnTo>
                  <a:pt x="1766" y="2692"/>
                </a:lnTo>
                <a:lnTo>
                  <a:pt x="1769" y="2691"/>
                </a:lnTo>
                <a:lnTo>
                  <a:pt x="1771" y="2689"/>
                </a:lnTo>
                <a:lnTo>
                  <a:pt x="1775" y="2688"/>
                </a:lnTo>
                <a:lnTo>
                  <a:pt x="1777" y="2688"/>
                </a:lnTo>
                <a:close/>
                <a:moveTo>
                  <a:pt x="1837" y="2688"/>
                </a:moveTo>
                <a:lnTo>
                  <a:pt x="1837" y="2688"/>
                </a:lnTo>
                <a:lnTo>
                  <a:pt x="1840" y="2688"/>
                </a:lnTo>
                <a:lnTo>
                  <a:pt x="1843" y="2689"/>
                </a:lnTo>
                <a:lnTo>
                  <a:pt x="1845" y="2691"/>
                </a:lnTo>
                <a:lnTo>
                  <a:pt x="1848" y="2692"/>
                </a:lnTo>
                <a:lnTo>
                  <a:pt x="1850" y="2694"/>
                </a:lnTo>
                <a:lnTo>
                  <a:pt x="1851" y="2697"/>
                </a:lnTo>
                <a:lnTo>
                  <a:pt x="1852" y="2700"/>
                </a:lnTo>
                <a:lnTo>
                  <a:pt x="1852" y="2703"/>
                </a:lnTo>
                <a:lnTo>
                  <a:pt x="1852" y="2706"/>
                </a:lnTo>
                <a:lnTo>
                  <a:pt x="1851" y="2709"/>
                </a:lnTo>
                <a:lnTo>
                  <a:pt x="1850" y="2711"/>
                </a:lnTo>
                <a:lnTo>
                  <a:pt x="1848" y="2713"/>
                </a:lnTo>
                <a:lnTo>
                  <a:pt x="1845" y="2716"/>
                </a:lnTo>
                <a:lnTo>
                  <a:pt x="1843" y="2717"/>
                </a:lnTo>
                <a:lnTo>
                  <a:pt x="1840" y="2717"/>
                </a:lnTo>
                <a:lnTo>
                  <a:pt x="1837" y="2718"/>
                </a:lnTo>
                <a:lnTo>
                  <a:pt x="1834" y="2717"/>
                </a:lnTo>
                <a:lnTo>
                  <a:pt x="1831" y="2717"/>
                </a:lnTo>
                <a:lnTo>
                  <a:pt x="1828" y="2716"/>
                </a:lnTo>
                <a:lnTo>
                  <a:pt x="1827" y="2713"/>
                </a:lnTo>
                <a:lnTo>
                  <a:pt x="1825" y="2711"/>
                </a:lnTo>
                <a:lnTo>
                  <a:pt x="1824" y="2709"/>
                </a:lnTo>
                <a:lnTo>
                  <a:pt x="1823" y="2706"/>
                </a:lnTo>
                <a:lnTo>
                  <a:pt x="1823" y="2703"/>
                </a:lnTo>
                <a:lnTo>
                  <a:pt x="1823" y="2700"/>
                </a:lnTo>
                <a:lnTo>
                  <a:pt x="1824" y="2697"/>
                </a:lnTo>
                <a:lnTo>
                  <a:pt x="1825" y="2694"/>
                </a:lnTo>
                <a:lnTo>
                  <a:pt x="1827" y="2692"/>
                </a:lnTo>
                <a:lnTo>
                  <a:pt x="1828" y="2691"/>
                </a:lnTo>
                <a:lnTo>
                  <a:pt x="1831" y="2689"/>
                </a:lnTo>
                <a:lnTo>
                  <a:pt x="1834" y="2688"/>
                </a:lnTo>
                <a:lnTo>
                  <a:pt x="1837" y="2688"/>
                </a:lnTo>
                <a:close/>
                <a:moveTo>
                  <a:pt x="1897" y="2688"/>
                </a:moveTo>
                <a:lnTo>
                  <a:pt x="1897" y="2688"/>
                </a:lnTo>
                <a:lnTo>
                  <a:pt x="1900" y="2688"/>
                </a:lnTo>
                <a:lnTo>
                  <a:pt x="1903" y="2689"/>
                </a:lnTo>
                <a:lnTo>
                  <a:pt x="1905" y="2691"/>
                </a:lnTo>
                <a:lnTo>
                  <a:pt x="1907" y="2692"/>
                </a:lnTo>
                <a:lnTo>
                  <a:pt x="1910" y="2694"/>
                </a:lnTo>
                <a:lnTo>
                  <a:pt x="1911" y="2697"/>
                </a:lnTo>
                <a:lnTo>
                  <a:pt x="1912" y="2700"/>
                </a:lnTo>
                <a:lnTo>
                  <a:pt x="1912" y="2703"/>
                </a:lnTo>
                <a:lnTo>
                  <a:pt x="1912" y="2706"/>
                </a:lnTo>
                <a:lnTo>
                  <a:pt x="1911" y="2709"/>
                </a:lnTo>
                <a:lnTo>
                  <a:pt x="1910" y="2711"/>
                </a:lnTo>
                <a:lnTo>
                  <a:pt x="1907" y="2713"/>
                </a:lnTo>
                <a:lnTo>
                  <a:pt x="1905" y="2716"/>
                </a:lnTo>
                <a:lnTo>
                  <a:pt x="1903" y="2717"/>
                </a:lnTo>
                <a:lnTo>
                  <a:pt x="1900" y="2717"/>
                </a:lnTo>
                <a:lnTo>
                  <a:pt x="1897" y="2718"/>
                </a:lnTo>
                <a:lnTo>
                  <a:pt x="1894" y="2717"/>
                </a:lnTo>
                <a:lnTo>
                  <a:pt x="1892" y="2717"/>
                </a:lnTo>
                <a:lnTo>
                  <a:pt x="1888" y="2716"/>
                </a:lnTo>
                <a:lnTo>
                  <a:pt x="1887" y="2713"/>
                </a:lnTo>
                <a:lnTo>
                  <a:pt x="1885" y="2711"/>
                </a:lnTo>
                <a:lnTo>
                  <a:pt x="1883" y="2709"/>
                </a:lnTo>
                <a:lnTo>
                  <a:pt x="1882" y="2706"/>
                </a:lnTo>
                <a:lnTo>
                  <a:pt x="1882" y="2703"/>
                </a:lnTo>
                <a:lnTo>
                  <a:pt x="1882" y="2700"/>
                </a:lnTo>
                <a:lnTo>
                  <a:pt x="1883" y="2697"/>
                </a:lnTo>
                <a:lnTo>
                  <a:pt x="1885" y="2694"/>
                </a:lnTo>
                <a:lnTo>
                  <a:pt x="1887" y="2692"/>
                </a:lnTo>
                <a:lnTo>
                  <a:pt x="1888" y="2691"/>
                </a:lnTo>
                <a:lnTo>
                  <a:pt x="1892" y="2689"/>
                </a:lnTo>
                <a:lnTo>
                  <a:pt x="1894" y="2688"/>
                </a:lnTo>
                <a:lnTo>
                  <a:pt x="1897" y="2688"/>
                </a:lnTo>
                <a:close/>
                <a:moveTo>
                  <a:pt x="1956" y="2688"/>
                </a:moveTo>
                <a:lnTo>
                  <a:pt x="1956" y="2688"/>
                </a:lnTo>
                <a:lnTo>
                  <a:pt x="1960" y="2688"/>
                </a:lnTo>
                <a:lnTo>
                  <a:pt x="1962" y="2689"/>
                </a:lnTo>
                <a:lnTo>
                  <a:pt x="1965" y="2691"/>
                </a:lnTo>
                <a:lnTo>
                  <a:pt x="1967" y="2692"/>
                </a:lnTo>
                <a:lnTo>
                  <a:pt x="1969" y="2694"/>
                </a:lnTo>
                <a:lnTo>
                  <a:pt x="1971" y="2697"/>
                </a:lnTo>
                <a:lnTo>
                  <a:pt x="1972" y="2700"/>
                </a:lnTo>
                <a:lnTo>
                  <a:pt x="1972" y="2703"/>
                </a:lnTo>
                <a:lnTo>
                  <a:pt x="1972" y="2706"/>
                </a:lnTo>
                <a:lnTo>
                  <a:pt x="1971" y="2709"/>
                </a:lnTo>
                <a:lnTo>
                  <a:pt x="1969" y="2711"/>
                </a:lnTo>
                <a:lnTo>
                  <a:pt x="1967" y="2713"/>
                </a:lnTo>
                <a:lnTo>
                  <a:pt x="1965" y="2716"/>
                </a:lnTo>
                <a:lnTo>
                  <a:pt x="1962" y="2717"/>
                </a:lnTo>
                <a:lnTo>
                  <a:pt x="1960" y="2717"/>
                </a:lnTo>
                <a:lnTo>
                  <a:pt x="1956" y="2718"/>
                </a:lnTo>
                <a:lnTo>
                  <a:pt x="1954" y="2717"/>
                </a:lnTo>
                <a:lnTo>
                  <a:pt x="1951" y="2717"/>
                </a:lnTo>
                <a:lnTo>
                  <a:pt x="1948" y="2716"/>
                </a:lnTo>
                <a:lnTo>
                  <a:pt x="1947" y="2713"/>
                </a:lnTo>
                <a:lnTo>
                  <a:pt x="1944" y="2711"/>
                </a:lnTo>
                <a:lnTo>
                  <a:pt x="1943" y="2709"/>
                </a:lnTo>
                <a:lnTo>
                  <a:pt x="1942" y="2706"/>
                </a:lnTo>
                <a:lnTo>
                  <a:pt x="1942" y="2703"/>
                </a:lnTo>
                <a:lnTo>
                  <a:pt x="1942" y="2700"/>
                </a:lnTo>
                <a:lnTo>
                  <a:pt x="1943" y="2697"/>
                </a:lnTo>
                <a:lnTo>
                  <a:pt x="1944" y="2694"/>
                </a:lnTo>
                <a:lnTo>
                  <a:pt x="1947" y="2692"/>
                </a:lnTo>
                <a:lnTo>
                  <a:pt x="1948" y="2691"/>
                </a:lnTo>
                <a:lnTo>
                  <a:pt x="1951" y="2689"/>
                </a:lnTo>
                <a:lnTo>
                  <a:pt x="1954" y="2688"/>
                </a:lnTo>
                <a:lnTo>
                  <a:pt x="1956" y="2688"/>
                </a:lnTo>
                <a:close/>
                <a:moveTo>
                  <a:pt x="2016" y="2688"/>
                </a:moveTo>
                <a:lnTo>
                  <a:pt x="2016" y="2688"/>
                </a:lnTo>
                <a:lnTo>
                  <a:pt x="2020" y="2688"/>
                </a:lnTo>
                <a:lnTo>
                  <a:pt x="2022" y="2689"/>
                </a:lnTo>
                <a:lnTo>
                  <a:pt x="2024" y="2691"/>
                </a:lnTo>
                <a:lnTo>
                  <a:pt x="2027" y="2692"/>
                </a:lnTo>
                <a:lnTo>
                  <a:pt x="2029" y="2694"/>
                </a:lnTo>
                <a:lnTo>
                  <a:pt x="2030" y="2697"/>
                </a:lnTo>
                <a:lnTo>
                  <a:pt x="2031" y="2700"/>
                </a:lnTo>
                <a:lnTo>
                  <a:pt x="2031" y="2703"/>
                </a:lnTo>
                <a:lnTo>
                  <a:pt x="2031" y="2706"/>
                </a:lnTo>
                <a:lnTo>
                  <a:pt x="2030" y="2709"/>
                </a:lnTo>
                <a:lnTo>
                  <a:pt x="2029" y="2711"/>
                </a:lnTo>
                <a:lnTo>
                  <a:pt x="2027" y="2713"/>
                </a:lnTo>
                <a:lnTo>
                  <a:pt x="2024" y="2716"/>
                </a:lnTo>
                <a:lnTo>
                  <a:pt x="2022" y="2717"/>
                </a:lnTo>
                <a:lnTo>
                  <a:pt x="2020" y="2717"/>
                </a:lnTo>
                <a:lnTo>
                  <a:pt x="2016" y="2718"/>
                </a:lnTo>
                <a:lnTo>
                  <a:pt x="2014" y="2717"/>
                </a:lnTo>
                <a:lnTo>
                  <a:pt x="2011" y="2717"/>
                </a:lnTo>
                <a:lnTo>
                  <a:pt x="2008" y="2716"/>
                </a:lnTo>
                <a:lnTo>
                  <a:pt x="2006" y="2713"/>
                </a:lnTo>
                <a:lnTo>
                  <a:pt x="2004" y="2711"/>
                </a:lnTo>
                <a:lnTo>
                  <a:pt x="2003" y="2709"/>
                </a:lnTo>
                <a:lnTo>
                  <a:pt x="2002" y="2706"/>
                </a:lnTo>
                <a:lnTo>
                  <a:pt x="2002" y="2703"/>
                </a:lnTo>
                <a:lnTo>
                  <a:pt x="2002" y="2700"/>
                </a:lnTo>
                <a:lnTo>
                  <a:pt x="2003" y="2697"/>
                </a:lnTo>
                <a:lnTo>
                  <a:pt x="2004" y="2694"/>
                </a:lnTo>
                <a:lnTo>
                  <a:pt x="2006" y="2692"/>
                </a:lnTo>
                <a:lnTo>
                  <a:pt x="2008" y="2691"/>
                </a:lnTo>
                <a:lnTo>
                  <a:pt x="2011" y="2689"/>
                </a:lnTo>
                <a:lnTo>
                  <a:pt x="2014" y="2688"/>
                </a:lnTo>
                <a:lnTo>
                  <a:pt x="2016" y="2688"/>
                </a:lnTo>
                <a:close/>
                <a:moveTo>
                  <a:pt x="2076" y="2688"/>
                </a:moveTo>
                <a:lnTo>
                  <a:pt x="2077" y="2688"/>
                </a:lnTo>
                <a:lnTo>
                  <a:pt x="2079" y="2688"/>
                </a:lnTo>
                <a:lnTo>
                  <a:pt x="2082" y="2689"/>
                </a:lnTo>
                <a:lnTo>
                  <a:pt x="2084" y="2691"/>
                </a:lnTo>
                <a:lnTo>
                  <a:pt x="2086" y="2692"/>
                </a:lnTo>
                <a:lnTo>
                  <a:pt x="2089" y="2694"/>
                </a:lnTo>
                <a:lnTo>
                  <a:pt x="2090" y="2697"/>
                </a:lnTo>
                <a:lnTo>
                  <a:pt x="2091" y="2700"/>
                </a:lnTo>
                <a:lnTo>
                  <a:pt x="2091" y="2703"/>
                </a:lnTo>
                <a:lnTo>
                  <a:pt x="2091" y="2706"/>
                </a:lnTo>
                <a:lnTo>
                  <a:pt x="2090" y="2709"/>
                </a:lnTo>
                <a:lnTo>
                  <a:pt x="2089" y="2711"/>
                </a:lnTo>
                <a:lnTo>
                  <a:pt x="2086" y="2713"/>
                </a:lnTo>
                <a:lnTo>
                  <a:pt x="2084" y="2716"/>
                </a:lnTo>
                <a:lnTo>
                  <a:pt x="2082" y="2717"/>
                </a:lnTo>
                <a:lnTo>
                  <a:pt x="2079" y="2717"/>
                </a:lnTo>
                <a:lnTo>
                  <a:pt x="2077" y="2718"/>
                </a:lnTo>
                <a:lnTo>
                  <a:pt x="2076" y="2718"/>
                </a:lnTo>
                <a:lnTo>
                  <a:pt x="2073" y="2717"/>
                </a:lnTo>
                <a:lnTo>
                  <a:pt x="2071" y="2717"/>
                </a:lnTo>
                <a:lnTo>
                  <a:pt x="2067" y="2716"/>
                </a:lnTo>
                <a:lnTo>
                  <a:pt x="2066" y="2713"/>
                </a:lnTo>
                <a:lnTo>
                  <a:pt x="2064" y="2711"/>
                </a:lnTo>
                <a:lnTo>
                  <a:pt x="2063" y="2709"/>
                </a:lnTo>
                <a:lnTo>
                  <a:pt x="2061" y="2706"/>
                </a:lnTo>
                <a:lnTo>
                  <a:pt x="2061" y="2703"/>
                </a:lnTo>
                <a:lnTo>
                  <a:pt x="2061" y="2700"/>
                </a:lnTo>
                <a:lnTo>
                  <a:pt x="2063" y="2697"/>
                </a:lnTo>
                <a:lnTo>
                  <a:pt x="2064" y="2694"/>
                </a:lnTo>
                <a:lnTo>
                  <a:pt x="2066" y="2692"/>
                </a:lnTo>
                <a:lnTo>
                  <a:pt x="2067" y="2691"/>
                </a:lnTo>
                <a:lnTo>
                  <a:pt x="2071" y="2689"/>
                </a:lnTo>
                <a:lnTo>
                  <a:pt x="2073" y="2688"/>
                </a:lnTo>
                <a:lnTo>
                  <a:pt x="2076" y="2688"/>
                </a:lnTo>
                <a:close/>
                <a:moveTo>
                  <a:pt x="2137" y="2688"/>
                </a:moveTo>
                <a:lnTo>
                  <a:pt x="2137" y="2688"/>
                </a:lnTo>
                <a:lnTo>
                  <a:pt x="2139" y="2688"/>
                </a:lnTo>
                <a:lnTo>
                  <a:pt x="2141" y="2689"/>
                </a:lnTo>
                <a:lnTo>
                  <a:pt x="2144" y="2691"/>
                </a:lnTo>
                <a:lnTo>
                  <a:pt x="2146" y="2692"/>
                </a:lnTo>
                <a:lnTo>
                  <a:pt x="2149" y="2694"/>
                </a:lnTo>
                <a:lnTo>
                  <a:pt x="2150" y="2697"/>
                </a:lnTo>
                <a:lnTo>
                  <a:pt x="2151" y="2700"/>
                </a:lnTo>
                <a:lnTo>
                  <a:pt x="2151" y="2703"/>
                </a:lnTo>
                <a:lnTo>
                  <a:pt x="2151" y="2706"/>
                </a:lnTo>
                <a:lnTo>
                  <a:pt x="2150" y="2709"/>
                </a:lnTo>
                <a:lnTo>
                  <a:pt x="2149" y="2711"/>
                </a:lnTo>
                <a:lnTo>
                  <a:pt x="2146" y="2713"/>
                </a:lnTo>
                <a:lnTo>
                  <a:pt x="2144" y="2716"/>
                </a:lnTo>
                <a:lnTo>
                  <a:pt x="2141" y="2717"/>
                </a:lnTo>
                <a:lnTo>
                  <a:pt x="2139" y="2717"/>
                </a:lnTo>
                <a:lnTo>
                  <a:pt x="2137" y="2718"/>
                </a:lnTo>
                <a:lnTo>
                  <a:pt x="2133" y="2717"/>
                </a:lnTo>
                <a:lnTo>
                  <a:pt x="2131" y="2717"/>
                </a:lnTo>
                <a:lnTo>
                  <a:pt x="2127" y="2716"/>
                </a:lnTo>
                <a:lnTo>
                  <a:pt x="2126" y="2713"/>
                </a:lnTo>
                <a:lnTo>
                  <a:pt x="2123" y="2711"/>
                </a:lnTo>
                <a:lnTo>
                  <a:pt x="2122" y="2709"/>
                </a:lnTo>
                <a:lnTo>
                  <a:pt x="2121" y="2706"/>
                </a:lnTo>
                <a:lnTo>
                  <a:pt x="2121" y="2703"/>
                </a:lnTo>
                <a:lnTo>
                  <a:pt x="2121" y="2700"/>
                </a:lnTo>
                <a:lnTo>
                  <a:pt x="2122" y="2697"/>
                </a:lnTo>
                <a:lnTo>
                  <a:pt x="2123" y="2694"/>
                </a:lnTo>
                <a:lnTo>
                  <a:pt x="2126" y="2692"/>
                </a:lnTo>
                <a:lnTo>
                  <a:pt x="2127" y="2691"/>
                </a:lnTo>
                <a:lnTo>
                  <a:pt x="2131" y="2689"/>
                </a:lnTo>
                <a:lnTo>
                  <a:pt x="2133" y="2688"/>
                </a:lnTo>
                <a:lnTo>
                  <a:pt x="2137" y="2688"/>
                </a:lnTo>
                <a:close/>
                <a:moveTo>
                  <a:pt x="2196" y="2688"/>
                </a:moveTo>
                <a:lnTo>
                  <a:pt x="2196" y="2688"/>
                </a:lnTo>
                <a:lnTo>
                  <a:pt x="2199" y="2688"/>
                </a:lnTo>
                <a:lnTo>
                  <a:pt x="2201" y="2689"/>
                </a:lnTo>
                <a:lnTo>
                  <a:pt x="2203" y="2691"/>
                </a:lnTo>
                <a:lnTo>
                  <a:pt x="2206" y="2692"/>
                </a:lnTo>
                <a:lnTo>
                  <a:pt x="2208" y="2694"/>
                </a:lnTo>
                <a:lnTo>
                  <a:pt x="2209" y="2697"/>
                </a:lnTo>
                <a:lnTo>
                  <a:pt x="2211" y="2700"/>
                </a:lnTo>
                <a:lnTo>
                  <a:pt x="2211" y="2703"/>
                </a:lnTo>
                <a:lnTo>
                  <a:pt x="2211" y="2706"/>
                </a:lnTo>
                <a:lnTo>
                  <a:pt x="2209" y="2709"/>
                </a:lnTo>
                <a:lnTo>
                  <a:pt x="2208" y="2711"/>
                </a:lnTo>
                <a:lnTo>
                  <a:pt x="2206" y="2713"/>
                </a:lnTo>
                <a:lnTo>
                  <a:pt x="2203" y="2716"/>
                </a:lnTo>
                <a:lnTo>
                  <a:pt x="2201" y="2717"/>
                </a:lnTo>
                <a:lnTo>
                  <a:pt x="2199" y="2717"/>
                </a:lnTo>
                <a:lnTo>
                  <a:pt x="2196" y="2718"/>
                </a:lnTo>
                <a:lnTo>
                  <a:pt x="2193" y="2717"/>
                </a:lnTo>
                <a:lnTo>
                  <a:pt x="2190" y="2717"/>
                </a:lnTo>
                <a:lnTo>
                  <a:pt x="2188" y="2716"/>
                </a:lnTo>
                <a:lnTo>
                  <a:pt x="2186" y="2713"/>
                </a:lnTo>
                <a:lnTo>
                  <a:pt x="2183" y="2711"/>
                </a:lnTo>
                <a:lnTo>
                  <a:pt x="2182" y="2709"/>
                </a:lnTo>
                <a:lnTo>
                  <a:pt x="2181" y="2706"/>
                </a:lnTo>
                <a:lnTo>
                  <a:pt x="2181" y="2703"/>
                </a:lnTo>
                <a:lnTo>
                  <a:pt x="2181" y="2700"/>
                </a:lnTo>
                <a:lnTo>
                  <a:pt x="2182" y="2697"/>
                </a:lnTo>
                <a:lnTo>
                  <a:pt x="2183" y="2694"/>
                </a:lnTo>
                <a:lnTo>
                  <a:pt x="2186" y="2692"/>
                </a:lnTo>
                <a:lnTo>
                  <a:pt x="2188" y="2691"/>
                </a:lnTo>
                <a:lnTo>
                  <a:pt x="2190" y="2689"/>
                </a:lnTo>
                <a:lnTo>
                  <a:pt x="2193" y="2688"/>
                </a:lnTo>
                <a:lnTo>
                  <a:pt x="2196" y="2688"/>
                </a:lnTo>
                <a:close/>
                <a:moveTo>
                  <a:pt x="2256" y="2688"/>
                </a:moveTo>
                <a:lnTo>
                  <a:pt x="2256" y="2688"/>
                </a:lnTo>
                <a:lnTo>
                  <a:pt x="2258" y="2688"/>
                </a:lnTo>
                <a:lnTo>
                  <a:pt x="2261" y="2689"/>
                </a:lnTo>
                <a:lnTo>
                  <a:pt x="2263" y="2691"/>
                </a:lnTo>
                <a:lnTo>
                  <a:pt x="2266" y="2692"/>
                </a:lnTo>
                <a:lnTo>
                  <a:pt x="2268" y="2694"/>
                </a:lnTo>
                <a:lnTo>
                  <a:pt x="2269" y="2697"/>
                </a:lnTo>
                <a:lnTo>
                  <a:pt x="2270" y="2700"/>
                </a:lnTo>
                <a:lnTo>
                  <a:pt x="2270" y="2703"/>
                </a:lnTo>
                <a:lnTo>
                  <a:pt x="2270" y="2706"/>
                </a:lnTo>
                <a:lnTo>
                  <a:pt x="2269" y="2709"/>
                </a:lnTo>
                <a:lnTo>
                  <a:pt x="2268" y="2711"/>
                </a:lnTo>
                <a:lnTo>
                  <a:pt x="2266" y="2713"/>
                </a:lnTo>
                <a:lnTo>
                  <a:pt x="2263" y="2716"/>
                </a:lnTo>
                <a:lnTo>
                  <a:pt x="2261" y="2717"/>
                </a:lnTo>
                <a:lnTo>
                  <a:pt x="2258" y="2717"/>
                </a:lnTo>
                <a:lnTo>
                  <a:pt x="2256" y="2718"/>
                </a:lnTo>
                <a:lnTo>
                  <a:pt x="2252" y="2717"/>
                </a:lnTo>
                <a:lnTo>
                  <a:pt x="2250" y="2717"/>
                </a:lnTo>
                <a:lnTo>
                  <a:pt x="2248" y="2716"/>
                </a:lnTo>
                <a:lnTo>
                  <a:pt x="2245" y="2713"/>
                </a:lnTo>
                <a:lnTo>
                  <a:pt x="2243" y="2711"/>
                </a:lnTo>
                <a:lnTo>
                  <a:pt x="2242" y="2709"/>
                </a:lnTo>
                <a:lnTo>
                  <a:pt x="2240" y="2706"/>
                </a:lnTo>
                <a:lnTo>
                  <a:pt x="2240" y="2703"/>
                </a:lnTo>
                <a:lnTo>
                  <a:pt x="2240" y="2700"/>
                </a:lnTo>
                <a:lnTo>
                  <a:pt x="2242" y="2697"/>
                </a:lnTo>
                <a:lnTo>
                  <a:pt x="2243" y="2694"/>
                </a:lnTo>
                <a:lnTo>
                  <a:pt x="2245" y="2692"/>
                </a:lnTo>
                <a:lnTo>
                  <a:pt x="2248" y="2691"/>
                </a:lnTo>
                <a:lnTo>
                  <a:pt x="2250" y="2689"/>
                </a:lnTo>
                <a:lnTo>
                  <a:pt x="2252" y="2688"/>
                </a:lnTo>
                <a:lnTo>
                  <a:pt x="2256" y="2688"/>
                </a:lnTo>
                <a:close/>
                <a:moveTo>
                  <a:pt x="2316" y="2688"/>
                </a:moveTo>
                <a:lnTo>
                  <a:pt x="2316" y="2688"/>
                </a:lnTo>
                <a:lnTo>
                  <a:pt x="2318" y="2688"/>
                </a:lnTo>
                <a:lnTo>
                  <a:pt x="2320" y="2689"/>
                </a:lnTo>
                <a:lnTo>
                  <a:pt x="2324" y="2691"/>
                </a:lnTo>
                <a:lnTo>
                  <a:pt x="2325" y="2692"/>
                </a:lnTo>
                <a:lnTo>
                  <a:pt x="2328" y="2694"/>
                </a:lnTo>
                <a:lnTo>
                  <a:pt x="2329" y="2697"/>
                </a:lnTo>
                <a:lnTo>
                  <a:pt x="2330" y="2700"/>
                </a:lnTo>
                <a:lnTo>
                  <a:pt x="2330" y="2703"/>
                </a:lnTo>
                <a:lnTo>
                  <a:pt x="2330" y="2706"/>
                </a:lnTo>
                <a:lnTo>
                  <a:pt x="2329" y="2709"/>
                </a:lnTo>
                <a:lnTo>
                  <a:pt x="2328" y="2711"/>
                </a:lnTo>
                <a:lnTo>
                  <a:pt x="2325" y="2713"/>
                </a:lnTo>
                <a:lnTo>
                  <a:pt x="2324" y="2716"/>
                </a:lnTo>
                <a:lnTo>
                  <a:pt x="2320" y="2717"/>
                </a:lnTo>
                <a:lnTo>
                  <a:pt x="2318" y="2717"/>
                </a:lnTo>
                <a:lnTo>
                  <a:pt x="2316" y="2718"/>
                </a:lnTo>
                <a:lnTo>
                  <a:pt x="2312" y="2717"/>
                </a:lnTo>
                <a:lnTo>
                  <a:pt x="2310" y="2717"/>
                </a:lnTo>
                <a:lnTo>
                  <a:pt x="2307" y="2716"/>
                </a:lnTo>
                <a:lnTo>
                  <a:pt x="2305" y="2713"/>
                </a:lnTo>
                <a:lnTo>
                  <a:pt x="2303" y="2711"/>
                </a:lnTo>
                <a:lnTo>
                  <a:pt x="2301" y="2709"/>
                </a:lnTo>
                <a:lnTo>
                  <a:pt x="2300" y="2706"/>
                </a:lnTo>
                <a:lnTo>
                  <a:pt x="2300" y="2703"/>
                </a:lnTo>
                <a:lnTo>
                  <a:pt x="2300" y="2700"/>
                </a:lnTo>
                <a:lnTo>
                  <a:pt x="2301" y="2697"/>
                </a:lnTo>
                <a:lnTo>
                  <a:pt x="2303" y="2694"/>
                </a:lnTo>
                <a:lnTo>
                  <a:pt x="2305" y="2692"/>
                </a:lnTo>
                <a:lnTo>
                  <a:pt x="2307" y="2691"/>
                </a:lnTo>
                <a:lnTo>
                  <a:pt x="2310" y="2689"/>
                </a:lnTo>
                <a:lnTo>
                  <a:pt x="2312" y="2688"/>
                </a:lnTo>
                <a:lnTo>
                  <a:pt x="2316" y="2688"/>
                </a:lnTo>
                <a:close/>
                <a:moveTo>
                  <a:pt x="2375" y="2688"/>
                </a:moveTo>
                <a:lnTo>
                  <a:pt x="2375" y="2688"/>
                </a:lnTo>
                <a:lnTo>
                  <a:pt x="2378" y="2688"/>
                </a:lnTo>
                <a:lnTo>
                  <a:pt x="2380" y="2689"/>
                </a:lnTo>
                <a:lnTo>
                  <a:pt x="2384" y="2691"/>
                </a:lnTo>
                <a:lnTo>
                  <a:pt x="2385" y="2692"/>
                </a:lnTo>
                <a:lnTo>
                  <a:pt x="2387" y="2694"/>
                </a:lnTo>
                <a:lnTo>
                  <a:pt x="2389" y="2697"/>
                </a:lnTo>
                <a:lnTo>
                  <a:pt x="2390" y="2700"/>
                </a:lnTo>
                <a:lnTo>
                  <a:pt x="2390" y="2703"/>
                </a:lnTo>
                <a:lnTo>
                  <a:pt x="2390" y="2706"/>
                </a:lnTo>
                <a:lnTo>
                  <a:pt x="2389" y="2709"/>
                </a:lnTo>
                <a:lnTo>
                  <a:pt x="2387" y="2711"/>
                </a:lnTo>
                <a:lnTo>
                  <a:pt x="2385" y="2713"/>
                </a:lnTo>
                <a:lnTo>
                  <a:pt x="2384" y="2716"/>
                </a:lnTo>
                <a:lnTo>
                  <a:pt x="2380" y="2717"/>
                </a:lnTo>
                <a:lnTo>
                  <a:pt x="2378" y="2717"/>
                </a:lnTo>
                <a:lnTo>
                  <a:pt x="2375" y="2718"/>
                </a:lnTo>
                <a:lnTo>
                  <a:pt x="2372" y="2717"/>
                </a:lnTo>
                <a:lnTo>
                  <a:pt x="2369" y="2717"/>
                </a:lnTo>
                <a:lnTo>
                  <a:pt x="2367" y="2716"/>
                </a:lnTo>
                <a:lnTo>
                  <a:pt x="2365" y="2713"/>
                </a:lnTo>
                <a:lnTo>
                  <a:pt x="2362" y="2711"/>
                </a:lnTo>
                <a:lnTo>
                  <a:pt x="2361" y="2709"/>
                </a:lnTo>
                <a:lnTo>
                  <a:pt x="2360" y="2706"/>
                </a:lnTo>
                <a:lnTo>
                  <a:pt x="2360" y="2703"/>
                </a:lnTo>
                <a:lnTo>
                  <a:pt x="2360" y="2700"/>
                </a:lnTo>
                <a:lnTo>
                  <a:pt x="2361" y="2697"/>
                </a:lnTo>
                <a:lnTo>
                  <a:pt x="2362" y="2694"/>
                </a:lnTo>
                <a:lnTo>
                  <a:pt x="2365" y="2692"/>
                </a:lnTo>
                <a:lnTo>
                  <a:pt x="2367" y="2691"/>
                </a:lnTo>
                <a:lnTo>
                  <a:pt x="2369" y="2689"/>
                </a:lnTo>
                <a:lnTo>
                  <a:pt x="2372" y="2688"/>
                </a:lnTo>
                <a:lnTo>
                  <a:pt x="2375" y="2688"/>
                </a:lnTo>
                <a:close/>
                <a:moveTo>
                  <a:pt x="2435" y="2688"/>
                </a:moveTo>
                <a:lnTo>
                  <a:pt x="2435" y="2688"/>
                </a:lnTo>
                <a:lnTo>
                  <a:pt x="2437" y="2688"/>
                </a:lnTo>
                <a:lnTo>
                  <a:pt x="2440" y="2689"/>
                </a:lnTo>
                <a:lnTo>
                  <a:pt x="2443" y="2691"/>
                </a:lnTo>
                <a:lnTo>
                  <a:pt x="2445" y="2692"/>
                </a:lnTo>
                <a:lnTo>
                  <a:pt x="2447" y="2694"/>
                </a:lnTo>
                <a:lnTo>
                  <a:pt x="2448" y="2697"/>
                </a:lnTo>
                <a:lnTo>
                  <a:pt x="2449" y="2700"/>
                </a:lnTo>
                <a:lnTo>
                  <a:pt x="2449" y="2703"/>
                </a:lnTo>
                <a:lnTo>
                  <a:pt x="2449" y="2706"/>
                </a:lnTo>
                <a:lnTo>
                  <a:pt x="2448" y="2709"/>
                </a:lnTo>
                <a:lnTo>
                  <a:pt x="2447" y="2711"/>
                </a:lnTo>
                <a:lnTo>
                  <a:pt x="2445" y="2713"/>
                </a:lnTo>
                <a:lnTo>
                  <a:pt x="2443" y="2716"/>
                </a:lnTo>
                <a:lnTo>
                  <a:pt x="2440" y="2717"/>
                </a:lnTo>
                <a:lnTo>
                  <a:pt x="2437" y="2717"/>
                </a:lnTo>
                <a:lnTo>
                  <a:pt x="2435" y="2718"/>
                </a:lnTo>
                <a:lnTo>
                  <a:pt x="2432" y="2717"/>
                </a:lnTo>
                <a:lnTo>
                  <a:pt x="2429" y="2717"/>
                </a:lnTo>
                <a:lnTo>
                  <a:pt x="2427" y="2716"/>
                </a:lnTo>
                <a:lnTo>
                  <a:pt x="2424" y="2713"/>
                </a:lnTo>
                <a:lnTo>
                  <a:pt x="2422" y="2711"/>
                </a:lnTo>
                <a:lnTo>
                  <a:pt x="2421" y="2709"/>
                </a:lnTo>
                <a:lnTo>
                  <a:pt x="2420" y="2706"/>
                </a:lnTo>
                <a:lnTo>
                  <a:pt x="2420" y="2703"/>
                </a:lnTo>
                <a:lnTo>
                  <a:pt x="2420" y="2700"/>
                </a:lnTo>
                <a:lnTo>
                  <a:pt x="2421" y="2697"/>
                </a:lnTo>
                <a:lnTo>
                  <a:pt x="2422" y="2694"/>
                </a:lnTo>
                <a:lnTo>
                  <a:pt x="2424" y="2692"/>
                </a:lnTo>
                <a:lnTo>
                  <a:pt x="2427" y="2691"/>
                </a:lnTo>
                <a:lnTo>
                  <a:pt x="2429" y="2689"/>
                </a:lnTo>
                <a:lnTo>
                  <a:pt x="2432" y="2688"/>
                </a:lnTo>
                <a:lnTo>
                  <a:pt x="2435" y="2688"/>
                </a:lnTo>
                <a:close/>
                <a:moveTo>
                  <a:pt x="2495" y="2688"/>
                </a:moveTo>
                <a:lnTo>
                  <a:pt x="2495" y="2688"/>
                </a:lnTo>
                <a:lnTo>
                  <a:pt x="2497" y="2688"/>
                </a:lnTo>
                <a:lnTo>
                  <a:pt x="2500" y="2689"/>
                </a:lnTo>
                <a:lnTo>
                  <a:pt x="2503" y="2691"/>
                </a:lnTo>
                <a:lnTo>
                  <a:pt x="2504" y="2692"/>
                </a:lnTo>
                <a:lnTo>
                  <a:pt x="2507" y="2694"/>
                </a:lnTo>
                <a:lnTo>
                  <a:pt x="2508" y="2697"/>
                </a:lnTo>
                <a:lnTo>
                  <a:pt x="2509" y="2700"/>
                </a:lnTo>
                <a:lnTo>
                  <a:pt x="2509" y="2703"/>
                </a:lnTo>
                <a:lnTo>
                  <a:pt x="2509" y="2706"/>
                </a:lnTo>
                <a:lnTo>
                  <a:pt x="2508" y="2709"/>
                </a:lnTo>
                <a:lnTo>
                  <a:pt x="2507" y="2711"/>
                </a:lnTo>
                <a:lnTo>
                  <a:pt x="2504" y="2713"/>
                </a:lnTo>
                <a:lnTo>
                  <a:pt x="2503" y="2716"/>
                </a:lnTo>
                <a:lnTo>
                  <a:pt x="2500" y="2717"/>
                </a:lnTo>
                <a:lnTo>
                  <a:pt x="2497" y="2717"/>
                </a:lnTo>
                <a:lnTo>
                  <a:pt x="2495" y="2718"/>
                </a:lnTo>
                <a:lnTo>
                  <a:pt x="2491" y="2717"/>
                </a:lnTo>
                <a:lnTo>
                  <a:pt x="2489" y="2717"/>
                </a:lnTo>
                <a:lnTo>
                  <a:pt x="2486" y="2716"/>
                </a:lnTo>
                <a:lnTo>
                  <a:pt x="2484" y="2713"/>
                </a:lnTo>
                <a:lnTo>
                  <a:pt x="2482" y="2711"/>
                </a:lnTo>
                <a:lnTo>
                  <a:pt x="2480" y="2709"/>
                </a:lnTo>
                <a:lnTo>
                  <a:pt x="2479" y="2706"/>
                </a:lnTo>
                <a:lnTo>
                  <a:pt x="2479" y="2703"/>
                </a:lnTo>
                <a:lnTo>
                  <a:pt x="2479" y="2700"/>
                </a:lnTo>
                <a:lnTo>
                  <a:pt x="2480" y="2697"/>
                </a:lnTo>
                <a:lnTo>
                  <a:pt x="2482" y="2694"/>
                </a:lnTo>
                <a:lnTo>
                  <a:pt x="2484" y="2692"/>
                </a:lnTo>
                <a:lnTo>
                  <a:pt x="2486" y="2691"/>
                </a:lnTo>
                <a:lnTo>
                  <a:pt x="2489" y="2689"/>
                </a:lnTo>
                <a:lnTo>
                  <a:pt x="2491" y="2688"/>
                </a:lnTo>
                <a:lnTo>
                  <a:pt x="2495" y="2688"/>
                </a:lnTo>
                <a:close/>
                <a:moveTo>
                  <a:pt x="2555" y="2688"/>
                </a:moveTo>
                <a:lnTo>
                  <a:pt x="2555" y="2688"/>
                </a:lnTo>
                <a:lnTo>
                  <a:pt x="2557" y="2688"/>
                </a:lnTo>
                <a:lnTo>
                  <a:pt x="2559" y="2689"/>
                </a:lnTo>
                <a:lnTo>
                  <a:pt x="2563" y="2691"/>
                </a:lnTo>
                <a:lnTo>
                  <a:pt x="2564" y="2692"/>
                </a:lnTo>
                <a:lnTo>
                  <a:pt x="2566" y="2694"/>
                </a:lnTo>
                <a:lnTo>
                  <a:pt x="2568" y="2697"/>
                </a:lnTo>
                <a:lnTo>
                  <a:pt x="2569" y="2700"/>
                </a:lnTo>
                <a:lnTo>
                  <a:pt x="2569" y="2703"/>
                </a:lnTo>
                <a:lnTo>
                  <a:pt x="2569" y="2706"/>
                </a:lnTo>
                <a:lnTo>
                  <a:pt x="2568" y="2709"/>
                </a:lnTo>
                <a:lnTo>
                  <a:pt x="2566" y="2711"/>
                </a:lnTo>
                <a:lnTo>
                  <a:pt x="2564" y="2713"/>
                </a:lnTo>
                <a:lnTo>
                  <a:pt x="2563" y="2716"/>
                </a:lnTo>
                <a:lnTo>
                  <a:pt x="2559" y="2717"/>
                </a:lnTo>
                <a:lnTo>
                  <a:pt x="2557" y="2717"/>
                </a:lnTo>
                <a:lnTo>
                  <a:pt x="2555" y="2718"/>
                </a:lnTo>
                <a:lnTo>
                  <a:pt x="2551" y="2717"/>
                </a:lnTo>
                <a:lnTo>
                  <a:pt x="2549" y="2717"/>
                </a:lnTo>
                <a:lnTo>
                  <a:pt x="2546" y="2716"/>
                </a:lnTo>
                <a:lnTo>
                  <a:pt x="2544" y="2713"/>
                </a:lnTo>
                <a:lnTo>
                  <a:pt x="2541" y="2711"/>
                </a:lnTo>
                <a:lnTo>
                  <a:pt x="2540" y="2709"/>
                </a:lnTo>
                <a:lnTo>
                  <a:pt x="2539" y="2706"/>
                </a:lnTo>
                <a:lnTo>
                  <a:pt x="2539" y="2703"/>
                </a:lnTo>
                <a:lnTo>
                  <a:pt x="2539" y="2700"/>
                </a:lnTo>
                <a:lnTo>
                  <a:pt x="2540" y="2697"/>
                </a:lnTo>
                <a:lnTo>
                  <a:pt x="2541" y="2694"/>
                </a:lnTo>
                <a:lnTo>
                  <a:pt x="2544" y="2692"/>
                </a:lnTo>
                <a:lnTo>
                  <a:pt x="2546" y="2691"/>
                </a:lnTo>
                <a:lnTo>
                  <a:pt x="2549" y="2689"/>
                </a:lnTo>
                <a:lnTo>
                  <a:pt x="2551" y="2688"/>
                </a:lnTo>
                <a:lnTo>
                  <a:pt x="2555" y="2688"/>
                </a:lnTo>
                <a:close/>
                <a:moveTo>
                  <a:pt x="2614" y="2688"/>
                </a:moveTo>
                <a:lnTo>
                  <a:pt x="2614" y="2688"/>
                </a:lnTo>
                <a:lnTo>
                  <a:pt x="2617" y="2688"/>
                </a:lnTo>
                <a:lnTo>
                  <a:pt x="2620" y="2689"/>
                </a:lnTo>
                <a:lnTo>
                  <a:pt x="2623" y="2691"/>
                </a:lnTo>
                <a:lnTo>
                  <a:pt x="2625" y="2692"/>
                </a:lnTo>
                <a:lnTo>
                  <a:pt x="2626" y="2694"/>
                </a:lnTo>
                <a:lnTo>
                  <a:pt x="2627" y="2697"/>
                </a:lnTo>
                <a:lnTo>
                  <a:pt x="2629" y="2700"/>
                </a:lnTo>
                <a:lnTo>
                  <a:pt x="2629" y="2703"/>
                </a:lnTo>
                <a:lnTo>
                  <a:pt x="2629" y="2706"/>
                </a:lnTo>
                <a:lnTo>
                  <a:pt x="2627" y="2709"/>
                </a:lnTo>
                <a:lnTo>
                  <a:pt x="2626" y="2711"/>
                </a:lnTo>
                <a:lnTo>
                  <a:pt x="2625" y="2713"/>
                </a:lnTo>
                <a:lnTo>
                  <a:pt x="2623" y="2716"/>
                </a:lnTo>
                <a:lnTo>
                  <a:pt x="2620" y="2717"/>
                </a:lnTo>
                <a:lnTo>
                  <a:pt x="2617" y="2717"/>
                </a:lnTo>
                <a:lnTo>
                  <a:pt x="2614" y="2718"/>
                </a:lnTo>
                <a:lnTo>
                  <a:pt x="2611" y="2717"/>
                </a:lnTo>
                <a:lnTo>
                  <a:pt x="2608" y="2717"/>
                </a:lnTo>
                <a:lnTo>
                  <a:pt x="2606" y="2716"/>
                </a:lnTo>
                <a:lnTo>
                  <a:pt x="2603" y="2713"/>
                </a:lnTo>
                <a:lnTo>
                  <a:pt x="2601" y="2711"/>
                </a:lnTo>
                <a:lnTo>
                  <a:pt x="2600" y="2709"/>
                </a:lnTo>
                <a:lnTo>
                  <a:pt x="2599" y="2706"/>
                </a:lnTo>
                <a:lnTo>
                  <a:pt x="2599" y="2703"/>
                </a:lnTo>
                <a:lnTo>
                  <a:pt x="2599" y="2700"/>
                </a:lnTo>
                <a:lnTo>
                  <a:pt x="2600" y="2697"/>
                </a:lnTo>
                <a:lnTo>
                  <a:pt x="2601" y="2694"/>
                </a:lnTo>
                <a:lnTo>
                  <a:pt x="2603" y="2692"/>
                </a:lnTo>
                <a:lnTo>
                  <a:pt x="2606" y="2691"/>
                </a:lnTo>
                <a:lnTo>
                  <a:pt x="2608" y="2689"/>
                </a:lnTo>
                <a:lnTo>
                  <a:pt x="2611" y="2688"/>
                </a:lnTo>
                <a:lnTo>
                  <a:pt x="2614" y="2688"/>
                </a:lnTo>
                <a:close/>
                <a:moveTo>
                  <a:pt x="2674" y="2688"/>
                </a:moveTo>
                <a:lnTo>
                  <a:pt x="2674" y="2688"/>
                </a:lnTo>
                <a:lnTo>
                  <a:pt x="2676" y="2688"/>
                </a:lnTo>
                <a:lnTo>
                  <a:pt x="2680" y="2689"/>
                </a:lnTo>
                <a:lnTo>
                  <a:pt x="2682" y="2691"/>
                </a:lnTo>
                <a:lnTo>
                  <a:pt x="2685" y="2692"/>
                </a:lnTo>
                <a:lnTo>
                  <a:pt x="2686" y="2694"/>
                </a:lnTo>
                <a:lnTo>
                  <a:pt x="2687" y="2697"/>
                </a:lnTo>
                <a:lnTo>
                  <a:pt x="2688" y="2700"/>
                </a:lnTo>
                <a:lnTo>
                  <a:pt x="2688" y="2703"/>
                </a:lnTo>
                <a:lnTo>
                  <a:pt x="2688" y="2706"/>
                </a:lnTo>
                <a:lnTo>
                  <a:pt x="2687" y="2709"/>
                </a:lnTo>
                <a:lnTo>
                  <a:pt x="2686" y="2711"/>
                </a:lnTo>
                <a:lnTo>
                  <a:pt x="2685" y="2713"/>
                </a:lnTo>
                <a:lnTo>
                  <a:pt x="2682" y="2716"/>
                </a:lnTo>
                <a:lnTo>
                  <a:pt x="2680" y="2717"/>
                </a:lnTo>
                <a:lnTo>
                  <a:pt x="2676" y="2717"/>
                </a:lnTo>
                <a:lnTo>
                  <a:pt x="2674" y="2718"/>
                </a:lnTo>
                <a:lnTo>
                  <a:pt x="2670" y="2717"/>
                </a:lnTo>
                <a:lnTo>
                  <a:pt x="2668" y="2717"/>
                </a:lnTo>
                <a:lnTo>
                  <a:pt x="2666" y="2716"/>
                </a:lnTo>
                <a:lnTo>
                  <a:pt x="2663" y="2713"/>
                </a:lnTo>
                <a:lnTo>
                  <a:pt x="2661" y="2711"/>
                </a:lnTo>
                <a:lnTo>
                  <a:pt x="2660" y="2709"/>
                </a:lnTo>
                <a:lnTo>
                  <a:pt x="2658" y="2706"/>
                </a:lnTo>
                <a:lnTo>
                  <a:pt x="2658" y="2703"/>
                </a:lnTo>
                <a:lnTo>
                  <a:pt x="2658" y="2700"/>
                </a:lnTo>
                <a:lnTo>
                  <a:pt x="2660" y="2697"/>
                </a:lnTo>
                <a:lnTo>
                  <a:pt x="2661" y="2694"/>
                </a:lnTo>
                <a:lnTo>
                  <a:pt x="2663" y="2692"/>
                </a:lnTo>
                <a:lnTo>
                  <a:pt x="2666" y="2691"/>
                </a:lnTo>
                <a:lnTo>
                  <a:pt x="2668" y="2689"/>
                </a:lnTo>
                <a:lnTo>
                  <a:pt x="2670" y="2688"/>
                </a:lnTo>
                <a:lnTo>
                  <a:pt x="2674" y="2688"/>
                </a:lnTo>
                <a:close/>
                <a:moveTo>
                  <a:pt x="2734" y="2688"/>
                </a:moveTo>
                <a:lnTo>
                  <a:pt x="2734" y="2688"/>
                </a:lnTo>
                <a:lnTo>
                  <a:pt x="2736" y="2688"/>
                </a:lnTo>
                <a:lnTo>
                  <a:pt x="2740" y="2689"/>
                </a:lnTo>
                <a:lnTo>
                  <a:pt x="2742" y="2691"/>
                </a:lnTo>
                <a:lnTo>
                  <a:pt x="2744" y="2692"/>
                </a:lnTo>
                <a:lnTo>
                  <a:pt x="2746" y="2694"/>
                </a:lnTo>
                <a:lnTo>
                  <a:pt x="2747" y="2697"/>
                </a:lnTo>
                <a:lnTo>
                  <a:pt x="2748" y="2700"/>
                </a:lnTo>
                <a:lnTo>
                  <a:pt x="2748" y="2703"/>
                </a:lnTo>
                <a:lnTo>
                  <a:pt x="2748" y="2706"/>
                </a:lnTo>
                <a:lnTo>
                  <a:pt x="2747" y="2709"/>
                </a:lnTo>
                <a:lnTo>
                  <a:pt x="2746" y="2711"/>
                </a:lnTo>
                <a:lnTo>
                  <a:pt x="2744" y="2713"/>
                </a:lnTo>
                <a:lnTo>
                  <a:pt x="2742" y="2716"/>
                </a:lnTo>
                <a:lnTo>
                  <a:pt x="2740" y="2717"/>
                </a:lnTo>
                <a:lnTo>
                  <a:pt x="2736" y="2717"/>
                </a:lnTo>
                <a:lnTo>
                  <a:pt x="2734" y="2718"/>
                </a:lnTo>
                <a:lnTo>
                  <a:pt x="2730" y="2717"/>
                </a:lnTo>
                <a:lnTo>
                  <a:pt x="2728" y="2717"/>
                </a:lnTo>
                <a:lnTo>
                  <a:pt x="2725" y="2716"/>
                </a:lnTo>
                <a:lnTo>
                  <a:pt x="2723" y="2713"/>
                </a:lnTo>
                <a:lnTo>
                  <a:pt x="2720" y="2711"/>
                </a:lnTo>
                <a:lnTo>
                  <a:pt x="2719" y="2709"/>
                </a:lnTo>
                <a:lnTo>
                  <a:pt x="2719" y="2706"/>
                </a:lnTo>
                <a:lnTo>
                  <a:pt x="2718" y="2703"/>
                </a:lnTo>
                <a:lnTo>
                  <a:pt x="2719" y="2700"/>
                </a:lnTo>
                <a:lnTo>
                  <a:pt x="2719" y="2697"/>
                </a:lnTo>
                <a:lnTo>
                  <a:pt x="2720" y="2694"/>
                </a:lnTo>
                <a:lnTo>
                  <a:pt x="2723" y="2692"/>
                </a:lnTo>
                <a:lnTo>
                  <a:pt x="2725" y="2691"/>
                </a:lnTo>
                <a:lnTo>
                  <a:pt x="2728" y="2689"/>
                </a:lnTo>
                <a:lnTo>
                  <a:pt x="2730" y="2688"/>
                </a:lnTo>
                <a:lnTo>
                  <a:pt x="2734" y="2688"/>
                </a:lnTo>
                <a:close/>
                <a:moveTo>
                  <a:pt x="2793" y="2688"/>
                </a:moveTo>
                <a:lnTo>
                  <a:pt x="2793" y="2688"/>
                </a:lnTo>
                <a:lnTo>
                  <a:pt x="2796" y="2688"/>
                </a:lnTo>
                <a:lnTo>
                  <a:pt x="2799" y="2689"/>
                </a:lnTo>
                <a:lnTo>
                  <a:pt x="2802" y="2691"/>
                </a:lnTo>
                <a:lnTo>
                  <a:pt x="2804" y="2692"/>
                </a:lnTo>
                <a:lnTo>
                  <a:pt x="2805" y="2694"/>
                </a:lnTo>
                <a:lnTo>
                  <a:pt x="2806" y="2697"/>
                </a:lnTo>
                <a:lnTo>
                  <a:pt x="2808" y="2700"/>
                </a:lnTo>
                <a:lnTo>
                  <a:pt x="2808" y="2703"/>
                </a:lnTo>
                <a:lnTo>
                  <a:pt x="2808" y="2706"/>
                </a:lnTo>
                <a:lnTo>
                  <a:pt x="2806" y="2709"/>
                </a:lnTo>
                <a:lnTo>
                  <a:pt x="2805" y="2711"/>
                </a:lnTo>
                <a:lnTo>
                  <a:pt x="2804" y="2713"/>
                </a:lnTo>
                <a:lnTo>
                  <a:pt x="2802" y="2716"/>
                </a:lnTo>
                <a:lnTo>
                  <a:pt x="2799" y="2717"/>
                </a:lnTo>
                <a:lnTo>
                  <a:pt x="2796" y="2717"/>
                </a:lnTo>
                <a:lnTo>
                  <a:pt x="2793" y="2718"/>
                </a:lnTo>
                <a:lnTo>
                  <a:pt x="2790" y="2717"/>
                </a:lnTo>
                <a:lnTo>
                  <a:pt x="2787" y="2717"/>
                </a:lnTo>
                <a:lnTo>
                  <a:pt x="2785" y="2716"/>
                </a:lnTo>
                <a:lnTo>
                  <a:pt x="2783" y="2713"/>
                </a:lnTo>
                <a:lnTo>
                  <a:pt x="2780" y="2711"/>
                </a:lnTo>
                <a:lnTo>
                  <a:pt x="2779" y="2709"/>
                </a:lnTo>
                <a:lnTo>
                  <a:pt x="2779" y="2706"/>
                </a:lnTo>
                <a:lnTo>
                  <a:pt x="2778" y="2703"/>
                </a:lnTo>
                <a:lnTo>
                  <a:pt x="2779" y="2700"/>
                </a:lnTo>
                <a:lnTo>
                  <a:pt x="2779" y="2697"/>
                </a:lnTo>
                <a:lnTo>
                  <a:pt x="2780" y="2694"/>
                </a:lnTo>
                <a:lnTo>
                  <a:pt x="2783" y="2692"/>
                </a:lnTo>
                <a:lnTo>
                  <a:pt x="2785" y="2691"/>
                </a:lnTo>
                <a:lnTo>
                  <a:pt x="2787" y="2689"/>
                </a:lnTo>
                <a:lnTo>
                  <a:pt x="2790" y="2688"/>
                </a:lnTo>
                <a:lnTo>
                  <a:pt x="2793" y="2688"/>
                </a:lnTo>
                <a:close/>
                <a:moveTo>
                  <a:pt x="2853" y="2688"/>
                </a:moveTo>
                <a:lnTo>
                  <a:pt x="2853" y="2688"/>
                </a:lnTo>
                <a:lnTo>
                  <a:pt x="2855" y="2688"/>
                </a:lnTo>
                <a:lnTo>
                  <a:pt x="2859" y="2689"/>
                </a:lnTo>
                <a:lnTo>
                  <a:pt x="2861" y="2691"/>
                </a:lnTo>
                <a:lnTo>
                  <a:pt x="2864" y="2692"/>
                </a:lnTo>
                <a:lnTo>
                  <a:pt x="2865" y="2694"/>
                </a:lnTo>
                <a:lnTo>
                  <a:pt x="2866" y="2697"/>
                </a:lnTo>
                <a:lnTo>
                  <a:pt x="2867" y="2700"/>
                </a:lnTo>
                <a:lnTo>
                  <a:pt x="2867" y="2703"/>
                </a:lnTo>
                <a:lnTo>
                  <a:pt x="2867" y="2706"/>
                </a:lnTo>
                <a:lnTo>
                  <a:pt x="2866" y="2709"/>
                </a:lnTo>
                <a:lnTo>
                  <a:pt x="2865" y="2711"/>
                </a:lnTo>
                <a:lnTo>
                  <a:pt x="2864" y="2713"/>
                </a:lnTo>
                <a:lnTo>
                  <a:pt x="2861" y="2716"/>
                </a:lnTo>
                <a:lnTo>
                  <a:pt x="2859" y="2717"/>
                </a:lnTo>
                <a:lnTo>
                  <a:pt x="2855" y="2717"/>
                </a:lnTo>
                <a:lnTo>
                  <a:pt x="2853" y="2718"/>
                </a:lnTo>
                <a:lnTo>
                  <a:pt x="2849" y="2717"/>
                </a:lnTo>
                <a:lnTo>
                  <a:pt x="2847" y="2717"/>
                </a:lnTo>
                <a:lnTo>
                  <a:pt x="2845" y="2716"/>
                </a:lnTo>
                <a:lnTo>
                  <a:pt x="2842" y="2713"/>
                </a:lnTo>
                <a:lnTo>
                  <a:pt x="2840" y="2711"/>
                </a:lnTo>
                <a:lnTo>
                  <a:pt x="2839" y="2709"/>
                </a:lnTo>
                <a:lnTo>
                  <a:pt x="2839" y="2706"/>
                </a:lnTo>
                <a:lnTo>
                  <a:pt x="2838" y="2703"/>
                </a:lnTo>
                <a:lnTo>
                  <a:pt x="2839" y="2700"/>
                </a:lnTo>
                <a:lnTo>
                  <a:pt x="2839" y="2697"/>
                </a:lnTo>
                <a:lnTo>
                  <a:pt x="2840" y="2694"/>
                </a:lnTo>
                <a:lnTo>
                  <a:pt x="2842" y="2692"/>
                </a:lnTo>
                <a:lnTo>
                  <a:pt x="2845" y="2691"/>
                </a:lnTo>
                <a:lnTo>
                  <a:pt x="2847" y="2689"/>
                </a:lnTo>
                <a:lnTo>
                  <a:pt x="2849" y="2688"/>
                </a:lnTo>
                <a:lnTo>
                  <a:pt x="2853" y="2688"/>
                </a:lnTo>
                <a:close/>
                <a:moveTo>
                  <a:pt x="2913" y="2688"/>
                </a:moveTo>
                <a:lnTo>
                  <a:pt x="2913" y="2688"/>
                </a:lnTo>
                <a:lnTo>
                  <a:pt x="2915" y="2688"/>
                </a:lnTo>
                <a:lnTo>
                  <a:pt x="2919" y="2689"/>
                </a:lnTo>
                <a:lnTo>
                  <a:pt x="2921" y="2691"/>
                </a:lnTo>
                <a:lnTo>
                  <a:pt x="2923" y="2692"/>
                </a:lnTo>
                <a:lnTo>
                  <a:pt x="2925" y="2694"/>
                </a:lnTo>
                <a:lnTo>
                  <a:pt x="2926" y="2697"/>
                </a:lnTo>
                <a:lnTo>
                  <a:pt x="2927" y="2700"/>
                </a:lnTo>
                <a:lnTo>
                  <a:pt x="2927" y="2703"/>
                </a:lnTo>
                <a:lnTo>
                  <a:pt x="2927" y="2706"/>
                </a:lnTo>
                <a:lnTo>
                  <a:pt x="2926" y="2709"/>
                </a:lnTo>
                <a:lnTo>
                  <a:pt x="2925" y="2711"/>
                </a:lnTo>
                <a:lnTo>
                  <a:pt x="2923" y="2713"/>
                </a:lnTo>
                <a:lnTo>
                  <a:pt x="2921" y="2716"/>
                </a:lnTo>
                <a:lnTo>
                  <a:pt x="2919" y="2717"/>
                </a:lnTo>
                <a:lnTo>
                  <a:pt x="2915" y="2717"/>
                </a:lnTo>
                <a:lnTo>
                  <a:pt x="2913" y="2718"/>
                </a:lnTo>
                <a:lnTo>
                  <a:pt x="2909" y="2717"/>
                </a:lnTo>
                <a:lnTo>
                  <a:pt x="2907" y="2717"/>
                </a:lnTo>
                <a:lnTo>
                  <a:pt x="2904" y="2716"/>
                </a:lnTo>
                <a:lnTo>
                  <a:pt x="2902" y="2713"/>
                </a:lnTo>
                <a:lnTo>
                  <a:pt x="2900" y="2711"/>
                </a:lnTo>
                <a:lnTo>
                  <a:pt x="2898" y="2709"/>
                </a:lnTo>
                <a:lnTo>
                  <a:pt x="2898" y="2706"/>
                </a:lnTo>
                <a:lnTo>
                  <a:pt x="2897" y="2703"/>
                </a:lnTo>
                <a:lnTo>
                  <a:pt x="2898" y="2700"/>
                </a:lnTo>
                <a:lnTo>
                  <a:pt x="2898" y="2697"/>
                </a:lnTo>
                <a:lnTo>
                  <a:pt x="2900" y="2694"/>
                </a:lnTo>
                <a:lnTo>
                  <a:pt x="2902" y="2692"/>
                </a:lnTo>
                <a:lnTo>
                  <a:pt x="2904" y="2691"/>
                </a:lnTo>
                <a:lnTo>
                  <a:pt x="2907" y="2689"/>
                </a:lnTo>
                <a:lnTo>
                  <a:pt x="2909" y="2688"/>
                </a:lnTo>
                <a:lnTo>
                  <a:pt x="2913" y="2688"/>
                </a:lnTo>
                <a:close/>
                <a:moveTo>
                  <a:pt x="2972" y="2688"/>
                </a:moveTo>
                <a:lnTo>
                  <a:pt x="2972" y="2688"/>
                </a:lnTo>
                <a:lnTo>
                  <a:pt x="2975" y="2688"/>
                </a:lnTo>
                <a:lnTo>
                  <a:pt x="2978" y="2689"/>
                </a:lnTo>
                <a:lnTo>
                  <a:pt x="2981" y="2691"/>
                </a:lnTo>
                <a:lnTo>
                  <a:pt x="2983" y="2692"/>
                </a:lnTo>
                <a:lnTo>
                  <a:pt x="2984" y="2694"/>
                </a:lnTo>
                <a:lnTo>
                  <a:pt x="2986" y="2697"/>
                </a:lnTo>
                <a:lnTo>
                  <a:pt x="2987" y="2700"/>
                </a:lnTo>
                <a:lnTo>
                  <a:pt x="2987" y="2703"/>
                </a:lnTo>
                <a:lnTo>
                  <a:pt x="2987" y="2706"/>
                </a:lnTo>
                <a:lnTo>
                  <a:pt x="2986" y="2709"/>
                </a:lnTo>
                <a:lnTo>
                  <a:pt x="2984" y="2711"/>
                </a:lnTo>
                <a:lnTo>
                  <a:pt x="2983" y="2713"/>
                </a:lnTo>
                <a:lnTo>
                  <a:pt x="2981" y="2716"/>
                </a:lnTo>
                <a:lnTo>
                  <a:pt x="2978" y="2717"/>
                </a:lnTo>
                <a:lnTo>
                  <a:pt x="2975" y="2717"/>
                </a:lnTo>
                <a:lnTo>
                  <a:pt x="2972" y="2718"/>
                </a:lnTo>
                <a:lnTo>
                  <a:pt x="2969" y="2717"/>
                </a:lnTo>
                <a:lnTo>
                  <a:pt x="2966" y="2717"/>
                </a:lnTo>
                <a:lnTo>
                  <a:pt x="2964" y="2716"/>
                </a:lnTo>
                <a:lnTo>
                  <a:pt x="2962" y="2713"/>
                </a:lnTo>
                <a:lnTo>
                  <a:pt x="2959" y="2711"/>
                </a:lnTo>
                <a:lnTo>
                  <a:pt x="2958" y="2709"/>
                </a:lnTo>
                <a:lnTo>
                  <a:pt x="2958" y="2706"/>
                </a:lnTo>
                <a:lnTo>
                  <a:pt x="2957" y="2703"/>
                </a:lnTo>
                <a:lnTo>
                  <a:pt x="2958" y="2700"/>
                </a:lnTo>
                <a:lnTo>
                  <a:pt x="2958" y="2697"/>
                </a:lnTo>
                <a:lnTo>
                  <a:pt x="2959" y="2694"/>
                </a:lnTo>
                <a:lnTo>
                  <a:pt x="2962" y="2692"/>
                </a:lnTo>
                <a:lnTo>
                  <a:pt x="2964" y="2691"/>
                </a:lnTo>
                <a:lnTo>
                  <a:pt x="2966" y="2689"/>
                </a:lnTo>
                <a:lnTo>
                  <a:pt x="2969" y="2688"/>
                </a:lnTo>
                <a:lnTo>
                  <a:pt x="2972" y="2688"/>
                </a:lnTo>
                <a:close/>
                <a:moveTo>
                  <a:pt x="3032" y="2688"/>
                </a:moveTo>
                <a:lnTo>
                  <a:pt x="3032" y="2688"/>
                </a:lnTo>
                <a:lnTo>
                  <a:pt x="3035" y="2688"/>
                </a:lnTo>
                <a:lnTo>
                  <a:pt x="3038" y="2689"/>
                </a:lnTo>
                <a:lnTo>
                  <a:pt x="3041" y="2691"/>
                </a:lnTo>
                <a:lnTo>
                  <a:pt x="3043" y="2692"/>
                </a:lnTo>
                <a:lnTo>
                  <a:pt x="3044" y="2694"/>
                </a:lnTo>
                <a:lnTo>
                  <a:pt x="3045" y="2697"/>
                </a:lnTo>
                <a:lnTo>
                  <a:pt x="3046" y="2700"/>
                </a:lnTo>
                <a:lnTo>
                  <a:pt x="3046" y="2703"/>
                </a:lnTo>
                <a:lnTo>
                  <a:pt x="3046" y="2706"/>
                </a:lnTo>
                <a:lnTo>
                  <a:pt x="3045" y="2709"/>
                </a:lnTo>
                <a:lnTo>
                  <a:pt x="3044" y="2711"/>
                </a:lnTo>
                <a:lnTo>
                  <a:pt x="3043" y="2713"/>
                </a:lnTo>
                <a:lnTo>
                  <a:pt x="3041" y="2716"/>
                </a:lnTo>
                <a:lnTo>
                  <a:pt x="3038" y="2717"/>
                </a:lnTo>
                <a:lnTo>
                  <a:pt x="3035" y="2717"/>
                </a:lnTo>
                <a:lnTo>
                  <a:pt x="3032" y="2718"/>
                </a:lnTo>
                <a:lnTo>
                  <a:pt x="3029" y="2717"/>
                </a:lnTo>
                <a:lnTo>
                  <a:pt x="3026" y="2717"/>
                </a:lnTo>
                <a:lnTo>
                  <a:pt x="3024" y="2716"/>
                </a:lnTo>
                <a:lnTo>
                  <a:pt x="3021" y="2713"/>
                </a:lnTo>
                <a:lnTo>
                  <a:pt x="3020" y="2711"/>
                </a:lnTo>
                <a:lnTo>
                  <a:pt x="3018" y="2709"/>
                </a:lnTo>
                <a:lnTo>
                  <a:pt x="3018" y="2706"/>
                </a:lnTo>
                <a:lnTo>
                  <a:pt x="3017" y="2703"/>
                </a:lnTo>
                <a:lnTo>
                  <a:pt x="3018" y="2700"/>
                </a:lnTo>
                <a:lnTo>
                  <a:pt x="3018" y="2697"/>
                </a:lnTo>
                <a:lnTo>
                  <a:pt x="3020" y="2694"/>
                </a:lnTo>
                <a:lnTo>
                  <a:pt x="3021" y="2692"/>
                </a:lnTo>
                <a:lnTo>
                  <a:pt x="3024" y="2691"/>
                </a:lnTo>
                <a:lnTo>
                  <a:pt x="3026" y="2689"/>
                </a:lnTo>
                <a:lnTo>
                  <a:pt x="3029" y="2688"/>
                </a:lnTo>
                <a:lnTo>
                  <a:pt x="3032" y="2688"/>
                </a:lnTo>
                <a:close/>
                <a:moveTo>
                  <a:pt x="3092" y="2688"/>
                </a:moveTo>
                <a:lnTo>
                  <a:pt x="3092" y="2688"/>
                </a:lnTo>
                <a:lnTo>
                  <a:pt x="3094" y="2688"/>
                </a:lnTo>
                <a:lnTo>
                  <a:pt x="3098" y="2689"/>
                </a:lnTo>
                <a:lnTo>
                  <a:pt x="3100" y="2691"/>
                </a:lnTo>
                <a:lnTo>
                  <a:pt x="3103" y="2692"/>
                </a:lnTo>
                <a:lnTo>
                  <a:pt x="3104" y="2694"/>
                </a:lnTo>
                <a:lnTo>
                  <a:pt x="3105" y="2697"/>
                </a:lnTo>
                <a:lnTo>
                  <a:pt x="3106" y="2700"/>
                </a:lnTo>
                <a:lnTo>
                  <a:pt x="3106" y="2703"/>
                </a:lnTo>
                <a:lnTo>
                  <a:pt x="3106" y="2706"/>
                </a:lnTo>
                <a:lnTo>
                  <a:pt x="3105" y="2709"/>
                </a:lnTo>
                <a:lnTo>
                  <a:pt x="3104" y="2711"/>
                </a:lnTo>
                <a:lnTo>
                  <a:pt x="3103" y="2713"/>
                </a:lnTo>
                <a:lnTo>
                  <a:pt x="3100" y="2716"/>
                </a:lnTo>
                <a:lnTo>
                  <a:pt x="3098" y="2717"/>
                </a:lnTo>
                <a:lnTo>
                  <a:pt x="3094" y="2717"/>
                </a:lnTo>
                <a:lnTo>
                  <a:pt x="3092" y="2718"/>
                </a:lnTo>
                <a:lnTo>
                  <a:pt x="3088" y="2717"/>
                </a:lnTo>
                <a:lnTo>
                  <a:pt x="3086" y="2717"/>
                </a:lnTo>
                <a:lnTo>
                  <a:pt x="3084" y="2716"/>
                </a:lnTo>
                <a:lnTo>
                  <a:pt x="3081" y="2713"/>
                </a:lnTo>
                <a:lnTo>
                  <a:pt x="3080" y="2711"/>
                </a:lnTo>
                <a:lnTo>
                  <a:pt x="3078" y="2709"/>
                </a:lnTo>
                <a:lnTo>
                  <a:pt x="3078" y="2706"/>
                </a:lnTo>
                <a:lnTo>
                  <a:pt x="3076" y="2703"/>
                </a:lnTo>
                <a:lnTo>
                  <a:pt x="3078" y="2700"/>
                </a:lnTo>
                <a:lnTo>
                  <a:pt x="3078" y="2697"/>
                </a:lnTo>
                <a:lnTo>
                  <a:pt x="3080" y="2694"/>
                </a:lnTo>
                <a:lnTo>
                  <a:pt x="3081" y="2692"/>
                </a:lnTo>
                <a:lnTo>
                  <a:pt x="3084" y="2691"/>
                </a:lnTo>
                <a:lnTo>
                  <a:pt x="3086" y="2689"/>
                </a:lnTo>
                <a:lnTo>
                  <a:pt x="3088" y="2688"/>
                </a:lnTo>
                <a:lnTo>
                  <a:pt x="3092" y="2688"/>
                </a:lnTo>
                <a:close/>
                <a:moveTo>
                  <a:pt x="3105" y="2672"/>
                </a:moveTo>
                <a:lnTo>
                  <a:pt x="3105" y="2672"/>
                </a:lnTo>
                <a:lnTo>
                  <a:pt x="3105" y="2668"/>
                </a:lnTo>
                <a:lnTo>
                  <a:pt x="3106" y="2666"/>
                </a:lnTo>
                <a:lnTo>
                  <a:pt x="3107" y="2663"/>
                </a:lnTo>
                <a:lnTo>
                  <a:pt x="3109" y="2661"/>
                </a:lnTo>
                <a:lnTo>
                  <a:pt x="3111" y="2658"/>
                </a:lnTo>
                <a:lnTo>
                  <a:pt x="3113" y="2657"/>
                </a:lnTo>
                <a:lnTo>
                  <a:pt x="3117" y="2656"/>
                </a:lnTo>
                <a:lnTo>
                  <a:pt x="3119" y="2656"/>
                </a:lnTo>
                <a:lnTo>
                  <a:pt x="3123" y="2656"/>
                </a:lnTo>
                <a:lnTo>
                  <a:pt x="3125" y="2657"/>
                </a:lnTo>
                <a:lnTo>
                  <a:pt x="3128" y="2658"/>
                </a:lnTo>
                <a:lnTo>
                  <a:pt x="3130" y="2661"/>
                </a:lnTo>
                <a:lnTo>
                  <a:pt x="3132" y="2663"/>
                </a:lnTo>
                <a:lnTo>
                  <a:pt x="3134" y="2666"/>
                </a:lnTo>
                <a:lnTo>
                  <a:pt x="3135" y="2668"/>
                </a:lnTo>
                <a:lnTo>
                  <a:pt x="3135" y="2672"/>
                </a:lnTo>
                <a:lnTo>
                  <a:pt x="3135" y="2674"/>
                </a:lnTo>
                <a:lnTo>
                  <a:pt x="3134" y="2676"/>
                </a:lnTo>
                <a:lnTo>
                  <a:pt x="3132" y="2679"/>
                </a:lnTo>
                <a:lnTo>
                  <a:pt x="3130" y="2681"/>
                </a:lnTo>
                <a:lnTo>
                  <a:pt x="3128" y="2684"/>
                </a:lnTo>
                <a:lnTo>
                  <a:pt x="3125" y="2685"/>
                </a:lnTo>
                <a:lnTo>
                  <a:pt x="3123" y="2686"/>
                </a:lnTo>
                <a:lnTo>
                  <a:pt x="3119" y="2686"/>
                </a:lnTo>
                <a:lnTo>
                  <a:pt x="3117" y="2686"/>
                </a:lnTo>
                <a:lnTo>
                  <a:pt x="3113" y="2685"/>
                </a:lnTo>
                <a:lnTo>
                  <a:pt x="3111" y="2684"/>
                </a:lnTo>
                <a:lnTo>
                  <a:pt x="3109" y="2681"/>
                </a:lnTo>
                <a:lnTo>
                  <a:pt x="3107" y="2679"/>
                </a:lnTo>
                <a:lnTo>
                  <a:pt x="3106" y="2676"/>
                </a:lnTo>
                <a:lnTo>
                  <a:pt x="3105" y="2674"/>
                </a:lnTo>
                <a:lnTo>
                  <a:pt x="3105" y="2672"/>
                </a:lnTo>
                <a:close/>
                <a:moveTo>
                  <a:pt x="3105" y="2612"/>
                </a:moveTo>
                <a:lnTo>
                  <a:pt x="3105" y="2612"/>
                </a:lnTo>
                <a:lnTo>
                  <a:pt x="3105" y="2608"/>
                </a:lnTo>
                <a:lnTo>
                  <a:pt x="3106" y="2606"/>
                </a:lnTo>
                <a:lnTo>
                  <a:pt x="3107" y="2602"/>
                </a:lnTo>
                <a:lnTo>
                  <a:pt x="3109" y="2601"/>
                </a:lnTo>
                <a:lnTo>
                  <a:pt x="3111" y="2599"/>
                </a:lnTo>
                <a:lnTo>
                  <a:pt x="3113" y="2598"/>
                </a:lnTo>
                <a:lnTo>
                  <a:pt x="3117" y="2596"/>
                </a:lnTo>
                <a:lnTo>
                  <a:pt x="3119" y="2596"/>
                </a:lnTo>
                <a:lnTo>
                  <a:pt x="3123" y="2596"/>
                </a:lnTo>
                <a:lnTo>
                  <a:pt x="3125" y="2598"/>
                </a:lnTo>
                <a:lnTo>
                  <a:pt x="3128" y="2599"/>
                </a:lnTo>
                <a:lnTo>
                  <a:pt x="3130" y="2601"/>
                </a:lnTo>
                <a:lnTo>
                  <a:pt x="3132" y="2602"/>
                </a:lnTo>
                <a:lnTo>
                  <a:pt x="3134" y="2606"/>
                </a:lnTo>
                <a:lnTo>
                  <a:pt x="3135" y="2608"/>
                </a:lnTo>
                <a:lnTo>
                  <a:pt x="3135" y="2612"/>
                </a:lnTo>
                <a:lnTo>
                  <a:pt x="3135" y="2614"/>
                </a:lnTo>
                <a:lnTo>
                  <a:pt x="3134" y="2617"/>
                </a:lnTo>
                <a:lnTo>
                  <a:pt x="3132" y="2619"/>
                </a:lnTo>
                <a:lnTo>
                  <a:pt x="3130" y="2621"/>
                </a:lnTo>
                <a:lnTo>
                  <a:pt x="3128" y="2624"/>
                </a:lnTo>
                <a:lnTo>
                  <a:pt x="3125" y="2625"/>
                </a:lnTo>
                <a:lnTo>
                  <a:pt x="3123" y="2626"/>
                </a:lnTo>
                <a:lnTo>
                  <a:pt x="3119" y="2626"/>
                </a:lnTo>
                <a:lnTo>
                  <a:pt x="3117" y="2626"/>
                </a:lnTo>
                <a:lnTo>
                  <a:pt x="3113" y="2625"/>
                </a:lnTo>
                <a:lnTo>
                  <a:pt x="3111" y="2624"/>
                </a:lnTo>
                <a:lnTo>
                  <a:pt x="3109" y="2621"/>
                </a:lnTo>
                <a:lnTo>
                  <a:pt x="3107" y="2619"/>
                </a:lnTo>
                <a:lnTo>
                  <a:pt x="3106" y="2617"/>
                </a:lnTo>
                <a:lnTo>
                  <a:pt x="3105" y="2614"/>
                </a:lnTo>
                <a:lnTo>
                  <a:pt x="3105" y="2612"/>
                </a:lnTo>
                <a:close/>
                <a:moveTo>
                  <a:pt x="3105" y="2552"/>
                </a:moveTo>
                <a:lnTo>
                  <a:pt x="3105" y="2551"/>
                </a:lnTo>
                <a:lnTo>
                  <a:pt x="3105" y="2549"/>
                </a:lnTo>
                <a:lnTo>
                  <a:pt x="3106" y="2546"/>
                </a:lnTo>
                <a:lnTo>
                  <a:pt x="3107" y="2543"/>
                </a:lnTo>
                <a:lnTo>
                  <a:pt x="3109" y="2541"/>
                </a:lnTo>
                <a:lnTo>
                  <a:pt x="3111" y="2539"/>
                </a:lnTo>
                <a:lnTo>
                  <a:pt x="3113" y="2538"/>
                </a:lnTo>
                <a:lnTo>
                  <a:pt x="3117" y="2537"/>
                </a:lnTo>
                <a:lnTo>
                  <a:pt x="3119" y="2537"/>
                </a:lnTo>
                <a:lnTo>
                  <a:pt x="3123" y="2537"/>
                </a:lnTo>
                <a:lnTo>
                  <a:pt x="3125" y="2538"/>
                </a:lnTo>
                <a:lnTo>
                  <a:pt x="3128" y="2539"/>
                </a:lnTo>
                <a:lnTo>
                  <a:pt x="3130" y="2541"/>
                </a:lnTo>
                <a:lnTo>
                  <a:pt x="3132" y="2543"/>
                </a:lnTo>
                <a:lnTo>
                  <a:pt x="3134" y="2546"/>
                </a:lnTo>
                <a:lnTo>
                  <a:pt x="3135" y="2549"/>
                </a:lnTo>
                <a:lnTo>
                  <a:pt x="3135" y="2551"/>
                </a:lnTo>
                <a:lnTo>
                  <a:pt x="3135" y="2552"/>
                </a:lnTo>
                <a:lnTo>
                  <a:pt x="3135" y="2555"/>
                </a:lnTo>
                <a:lnTo>
                  <a:pt x="3134" y="2557"/>
                </a:lnTo>
                <a:lnTo>
                  <a:pt x="3132" y="2559"/>
                </a:lnTo>
                <a:lnTo>
                  <a:pt x="3130" y="2562"/>
                </a:lnTo>
                <a:lnTo>
                  <a:pt x="3128" y="2564"/>
                </a:lnTo>
                <a:lnTo>
                  <a:pt x="3125" y="2565"/>
                </a:lnTo>
                <a:lnTo>
                  <a:pt x="3123" y="2567"/>
                </a:lnTo>
                <a:lnTo>
                  <a:pt x="3119" y="2567"/>
                </a:lnTo>
                <a:lnTo>
                  <a:pt x="3117" y="2567"/>
                </a:lnTo>
                <a:lnTo>
                  <a:pt x="3113" y="2565"/>
                </a:lnTo>
                <a:lnTo>
                  <a:pt x="3111" y="2564"/>
                </a:lnTo>
                <a:lnTo>
                  <a:pt x="3109" y="2562"/>
                </a:lnTo>
                <a:lnTo>
                  <a:pt x="3107" y="2559"/>
                </a:lnTo>
                <a:lnTo>
                  <a:pt x="3106" y="2557"/>
                </a:lnTo>
                <a:lnTo>
                  <a:pt x="3105" y="2555"/>
                </a:lnTo>
                <a:lnTo>
                  <a:pt x="3105" y="2552"/>
                </a:lnTo>
                <a:close/>
                <a:moveTo>
                  <a:pt x="3105" y="2491"/>
                </a:moveTo>
                <a:lnTo>
                  <a:pt x="3105" y="2491"/>
                </a:lnTo>
                <a:lnTo>
                  <a:pt x="3105" y="2489"/>
                </a:lnTo>
                <a:lnTo>
                  <a:pt x="3106" y="2487"/>
                </a:lnTo>
                <a:lnTo>
                  <a:pt x="3107" y="2483"/>
                </a:lnTo>
                <a:lnTo>
                  <a:pt x="3109" y="2482"/>
                </a:lnTo>
                <a:lnTo>
                  <a:pt x="3111" y="2479"/>
                </a:lnTo>
                <a:lnTo>
                  <a:pt x="3113" y="2478"/>
                </a:lnTo>
                <a:lnTo>
                  <a:pt x="3117" y="2477"/>
                </a:lnTo>
                <a:lnTo>
                  <a:pt x="3119" y="2477"/>
                </a:lnTo>
                <a:lnTo>
                  <a:pt x="3123" y="2477"/>
                </a:lnTo>
                <a:lnTo>
                  <a:pt x="3125" y="2478"/>
                </a:lnTo>
                <a:lnTo>
                  <a:pt x="3128" y="2479"/>
                </a:lnTo>
                <a:lnTo>
                  <a:pt x="3130" y="2482"/>
                </a:lnTo>
                <a:lnTo>
                  <a:pt x="3132" y="2483"/>
                </a:lnTo>
                <a:lnTo>
                  <a:pt x="3134" y="2487"/>
                </a:lnTo>
                <a:lnTo>
                  <a:pt x="3135" y="2489"/>
                </a:lnTo>
                <a:lnTo>
                  <a:pt x="3135" y="2491"/>
                </a:lnTo>
                <a:lnTo>
                  <a:pt x="3135" y="2495"/>
                </a:lnTo>
                <a:lnTo>
                  <a:pt x="3134" y="2497"/>
                </a:lnTo>
                <a:lnTo>
                  <a:pt x="3132" y="2500"/>
                </a:lnTo>
                <a:lnTo>
                  <a:pt x="3130" y="2502"/>
                </a:lnTo>
                <a:lnTo>
                  <a:pt x="3128" y="2504"/>
                </a:lnTo>
                <a:lnTo>
                  <a:pt x="3125" y="2506"/>
                </a:lnTo>
                <a:lnTo>
                  <a:pt x="3123" y="2507"/>
                </a:lnTo>
                <a:lnTo>
                  <a:pt x="3119" y="2507"/>
                </a:lnTo>
                <a:lnTo>
                  <a:pt x="3117" y="2507"/>
                </a:lnTo>
                <a:lnTo>
                  <a:pt x="3113" y="2506"/>
                </a:lnTo>
                <a:lnTo>
                  <a:pt x="3111" y="2504"/>
                </a:lnTo>
                <a:lnTo>
                  <a:pt x="3109" y="2502"/>
                </a:lnTo>
                <a:lnTo>
                  <a:pt x="3107" y="2500"/>
                </a:lnTo>
                <a:lnTo>
                  <a:pt x="3106" y="2497"/>
                </a:lnTo>
                <a:lnTo>
                  <a:pt x="3105" y="2495"/>
                </a:lnTo>
                <a:lnTo>
                  <a:pt x="3105" y="2491"/>
                </a:lnTo>
                <a:close/>
                <a:moveTo>
                  <a:pt x="3105" y="2432"/>
                </a:moveTo>
                <a:lnTo>
                  <a:pt x="3105" y="2432"/>
                </a:lnTo>
                <a:lnTo>
                  <a:pt x="3105" y="2429"/>
                </a:lnTo>
                <a:lnTo>
                  <a:pt x="3106" y="2427"/>
                </a:lnTo>
                <a:lnTo>
                  <a:pt x="3107" y="2423"/>
                </a:lnTo>
                <a:lnTo>
                  <a:pt x="3109" y="2422"/>
                </a:lnTo>
                <a:lnTo>
                  <a:pt x="3111" y="2420"/>
                </a:lnTo>
                <a:lnTo>
                  <a:pt x="3113" y="2418"/>
                </a:lnTo>
                <a:lnTo>
                  <a:pt x="3117" y="2417"/>
                </a:lnTo>
                <a:lnTo>
                  <a:pt x="3119" y="2417"/>
                </a:lnTo>
                <a:lnTo>
                  <a:pt x="3123" y="2417"/>
                </a:lnTo>
                <a:lnTo>
                  <a:pt x="3125" y="2418"/>
                </a:lnTo>
                <a:lnTo>
                  <a:pt x="3128" y="2420"/>
                </a:lnTo>
                <a:lnTo>
                  <a:pt x="3130" y="2422"/>
                </a:lnTo>
                <a:lnTo>
                  <a:pt x="3132" y="2423"/>
                </a:lnTo>
                <a:lnTo>
                  <a:pt x="3134" y="2427"/>
                </a:lnTo>
                <a:lnTo>
                  <a:pt x="3135" y="2429"/>
                </a:lnTo>
                <a:lnTo>
                  <a:pt x="3135" y="2432"/>
                </a:lnTo>
                <a:lnTo>
                  <a:pt x="3135" y="2435"/>
                </a:lnTo>
                <a:lnTo>
                  <a:pt x="3134" y="2438"/>
                </a:lnTo>
                <a:lnTo>
                  <a:pt x="3132" y="2440"/>
                </a:lnTo>
                <a:lnTo>
                  <a:pt x="3130" y="2442"/>
                </a:lnTo>
                <a:lnTo>
                  <a:pt x="3128" y="2445"/>
                </a:lnTo>
                <a:lnTo>
                  <a:pt x="3125" y="2446"/>
                </a:lnTo>
                <a:lnTo>
                  <a:pt x="3123" y="2447"/>
                </a:lnTo>
                <a:lnTo>
                  <a:pt x="3119" y="2447"/>
                </a:lnTo>
                <a:lnTo>
                  <a:pt x="3117" y="2447"/>
                </a:lnTo>
                <a:lnTo>
                  <a:pt x="3113" y="2446"/>
                </a:lnTo>
                <a:lnTo>
                  <a:pt x="3111" y="2445"/>
                </a:lnTo>
                <a:lnTo>
                  <a:pt x="3109" y="2442"/>
                </a:lnTo>
                <a:lnTo>
                  <a:pt x="3107" y="2440"/>
                </a:lnTo>
                <a:lnTo>
                  <a:pt x="3106" y="2438"/>
                </a:lnTo>
                <a:lnTo>
                  <a:pt x="3105" y="2435"/>
                </a:lnTo>
                <a:lnTo>
                  <a:pt x="3105" y="2432"/>
                </a:lnTo>
                <a:close/>
                <a:moveTo>
                  <a:pt x="3105" y="2372"/>
                </a:moveTo>
                <a:lnTo>
                  <a:pt x="3105" y="2372"/>
                </a:lnTo>
                <a:lnTo>
                  <a:pt x="3105" y="2370"/>
                </a:lnTo>
                <a:lnTo>
                  <a:pt x="3106" y="2367"/>
                </a:lnTo>
                <a:lnTo>
                  <a:pt x="3107" y="2364"/>
                </a:lnTo>
                <a:lnTo>
                  <a:pt x="3109" y="2362"/>
                </a:lnTo>
                <a:lnTo>
                  <a:pt x="3111" y="2360"/>
                </a:lnTo>
                <a:lnTo>
                  <a:pt x="3113" y="2359"/>
                </a:lnTo>
                <a:lnTo>
                  <a:pt x="3117" y="2358"/>
                </a:lnTo>
                <a:lnTo>
                  <a:pt x="3119" y="2358"/>
                </a:lnTo>
                <a:lnTo>
                  <a:pt x="3123" y="2358"/>
                </a:lnTo>
                <a:lnTo>
                  <a:pt x="3125" y="2359"/>
                </a:lnTo>
                <a:lnTo>
                  <a:pt x="3128" y="2360"/>
                </a:lnTo>
                <a:lnTo>
                  <a:pt x="3130" y="2362"/>
                </a:lnTo>
                <a:lnTo>
                  <a:pt x="3132" y="2364"/>
                </a:lnTo>
                <a:lnTo>
                  <a:pt x="3134" y="2367"/>
                </a:lnTo>
                <a:lnTo>
                  <a:pt x="3135" y="2370"/>
                </a:lnTo>
                <a:lnTo>
                  <a:pt x="3135" y="2372"/>
                </a:lnTo>
                <a:lnTo>
                  <a:pt x="3135" y="2376"/>
                </a:lnTo>
                <a:lnTo>
                  <a:pt x="3134" y="2378"/>
                </a:lnTo>
                <a:lnTo>
                  <a:pt x="3132" y="2380"/>
                </a:lnTo>
                <a:lnTo>
                  <a:pt x="3130" y="2383"/>
                </a:lnTo>
                <a:lnTo>
                  <a:pt x="3128" y="2385"/>
                </a:lnTo>
                <a:lnTo>
                  <a:pt x="3125" y="2386"/>
                </a:lnTo>
                <a:lnTo>
                  <a:pt x="3123" y="2387"/>
                </a:lnTo>
                <a:lnTo>
                  <a:pt x="3119" y="2387"/>
                </a:lnTo>
                <a:lnTo>
                  <a:pt x="3117" y="2387"/>
                </a:lnTo>
                <a:lnTo>
                  <a:pt x="3113" y="2386"/>
                </a:lnTo>
                <a:lnTo>
                  <a:pt x="3111" y="2385"/>
                </a:lnTo>
                <a:lnTo>
                  <a:pt x="3109" y="2383"/>
                </a:lnTo>
                <a:lnTo>
                  <a:pt x="3107" y="2380"/>
                </a:lnTo>
                <a:lnTo>
                  <a:pt x="3106" y="2378"/>
                </a:lnTo>
                <a:lnTo>
                  <a:pt x="3105" y="2376"/>
                </a:lnTo>
                <a:lnTo>
                  <a:pt x="3105" y="2372"/>
                </a:lnTo>
                <a:close/>
                <a:moveTo>
                  <a:pt x="3105" y="2312"/>
                </a:moveTo>
                <a:lnTo>
                  <a:pt x="3105" y="2312"/>
                </a:lnTo>
                <a:lnTo>
                  <a:pt x="3105" y="2310"/>
                </a:lnTo>
                <a:lnTo>
                  <a:pt x="3106" y="2306"/>
                </a:lnTo>
                <a:lnTo>
                  <a:pt x="3107" y="2304"/>
                </a:lnTo>
                <a:lnTo>
                  <a:pt x="3109" y="2303"/>
                </a:lnTo>
                <a:lnTo>
                  <a:pt x="3111" y="2300"/>
                </a:lnTo>
                <a:lnTo>
                  <a:pt x="3113" y="2299"/>
                </a:lnTo>
                <a:lnTo>
                  <a:pt x="3117" y="2298"/>
                </a:lnTo>
                <a:lnTo>
                  <a:pt x="3119" y="2298"/>
                </a:lnTo>
                <a:lnTo>
                  <a:pt x="3123" y="2298"/>
                </a:lnTo>
                <a:lnTo>
                  <a:pt x="3125" y="2299"/>
                </a:lnTo>
                <a:lnTo>
                  <a:pt x="3128" y="2300"/>
                </a:lnTo>
                <a:lnTo>
                  <a:pt x="3130" y="2303"/>
                </a:lnTo>
                <a:lnTo>
                  <a:pt x="3132" y="2304"/>
                </a:lnTo>
                <a:lnTo>
                  <a:pt x="3134" y="2306"/>
                </a:lnTo>
                <a:lnTo>
                  <a:pt x="3135" y="2310"/>
                </a:lnTo>
                <a:lnTo>
                  <a:pt x="3135" y="2312"/>
                </a:lnTo>
                <a:lnTo>
                  <a:pt x="3135" y="2316"/>
                </a:lnTo>
                <a:lnTo>
                  <a:pt x="3134" y="2318"/>
                </a:lnTo>
                <a:lnTo>
                  <a:pt x="3132" y="2321"/>
                </a:lnTo>
                <a:lnTo>
                  <a:pt x="3130" y="2323"/>
                </a:lnTo>
                <a:lnTo>
                  <a:pt x="3128" y="2325"/>
                </a:lnTo>
                <a:lnTo>
                  <a:pt x="3125" y="2327"/>
                </a:lnTo>
                <a:lnTo>
                  <a:pt x="3123" y="2328"/>
                </a:lnTo>
                <a:lnTo>
                  <a:pt x="3119" y="2328"/>
                </a:lnTo>
                <a:lnTo>
                  <a:pt x="3117" y="2328"/>
                </a:lnTo>
                <a:lnTo>
                  <a:pt x="3113" y="2327"/>
                </a:lnTo>
                <a:lnTo>
                  <a:pt x="3111" y="2325"/>
                </a:lnTo>
                <a:lnTo>
                  <a:pt x="3109" y="2323"/>
                </a:lnTo>
                <a:lnTo>
                  <a:pt x="3107" y="2321"/>
                </a:lnTo>
                <a:lnTo>
                  <a:pt x="3106" y="2318"/>
                </a:lnTo>
                <a:lnTo>
                  <a:pt x="3105" y="2316"/>
                </a:lnTo>
                <a:lnTo>
                  <a:pt x="3105" y="2312"/>
                </a:lnTo>
                <a:close/>
                <a:moveTo>
                  <a:pt x="3105" y="2253"/>
                </a:moveTo>
                <a:lnTo>
                  <a:pt x="3105" y="2253"/>
                </a:lnTo>
                <a:lnTo>
                  <a:pt x="3105" y="2250"/>
                </a:lnTo>
                <a:lnTo>
                  <a:pt x="3106" y="2247"/>
                </a:lnTo>
                <a:lnTo>
                  <a:pt x="3107" y="2244"/>
                </a:lnTo>
                <a:lnTo>
                  <a:pt x="3109" y="2242"/>
                </a:lnTo>
                <a:lnTo>
                  <a:pt x="3111" y="2241"/>
                </a:lnTo>
                <a:lnTo>
                  <a:pt x="3113" y="2239"/>
                </a:lnTo>
                <a:lnTo>
                  <a:pt x="3117" y="2238"/>
                </a:lnTo>
                <a:lnTo>
                  <a:pt x="3119" y="2238"/>
                </a:lnTo>
                <a:lnTo>
                  <a:pt x="3123" y="2238"/>
                </a:lnTo>
                <a:lnTo>
                  <a:pt x="3125" y="2239"/>
                </a:lnTo>
                <a:lnTo>
                  <a:pt x="3128" y="2241"/>
                </a:lnTo>
                <a:lnTo>
                  <a:pt x="3130" y="2242"/>
                </a:lnTo>
                <a:lnTo>
                  <a:pt x="3132" y="2244"/>
                </a:lnTo>
                <a:lnTo>
                  <a:pt x="3134" y="2247"/>
                </a:lnTo>
                <a:lnTo>
                  <a:pt x="3135" y="2250"/>
                </a:lnTo>
                <a:lnTo>
                  <a:pt x="3135" y="2253"/>
                </a:lnTo>
                <a:lnTo>
                  <a:pt x="3135" y="2256"/>
                </a:lnTo>
                <a:lnTo>
                  <a:pt x="3134" y="2259"/>
                </a:lnTo>
                <a:lnTo>
                  <a:pt x="3132" y="2261"/>
                </a:lnTo>
                <a:lnTo>
                  <a:pt x="3130" y="2263"/>
                </a:lnTo>
                <a:lnTo>
                  <a:pt x="3128" y="2266"/>
                </a:lnTo>
                <a:lnTo>
                  <a:pt x="3125" y="2267"/>
                </a:lnTo>
                <a:lnTo>
                  <a:pt x="3123" y="2268"/>
                </a:lnTo>
                <a:lnTo>
                  <a:pt x="3119" y="2268"/>
                </a:lnTo>
                <a:lnTo>
                  <a:pt x="3117" y="2268"/>
                </a:lnTo>
                <a:lnTo>
                  <a:pt x="3113" y="2267"/>
                </a:lnTo>
                <a:lnTo>
                  <a:pt x="3111" y="2266"/>
                </a:lnTo>
                <a:lnTo>
                  <a:pt x="3109" y="2263"/>
                </a:lnTo>
                <a:lnTo>
                  <a:pt x="3107" y="2261"/>
                </a:lnTo>
                <a:lnTo>
                  <a:pt x="3106" y="2259"/>
                </a:lnTo>
                <a:lnTo>
                  <a:pt x="3105" y="2256"/>
                </a:lnTo>
                <a:lnTo>
                  <a:pt x="3105" y="2253"/>
                </a:lnTo>
                <a:close/>
                <a:moveTo>
                  <a:pt x="3105" y="2193"/>
                </a:moveTo>
                <a:lnTo>
                  <a:pt x="3105" y="2193"/>
                </a:lnTo>
                <a:lnTo>
                  <a:pt x="3105" y="2190"/>
                </a:lnTo>
                <a:lnTo>
                  <a:pt x="3106" y="2187"/>
                </a:lnTo>
                <a:lnTo>
                  <a:pt x="3107" y="2184"/>
                </a:lnTo>
                <a:lnTo>
                  <a:pt x="3109" y="2182"/>
                </a:lnTo>
                <a:lnTo>
                  <a:pt x="3111" y="2181"/>
                </a:lnTo>
                <a:lnTo>
                  <a:pt x="3113" y="2180"/>
                </a:lnTo>
                <a:lnTo>
                  <a:pt x="3117" y="2179"/>
                </a:lnTo>
                <a:lnTo>
                  <a:pt x="3119" y="2179"/>
                </a:lnTo>
                <a:lnTo>
                  <a:pt x="3123" y="2179"/>
                </a:lnTo>
                <a:lnTo>
                  <a:pt x="3125" y="2180"/>
                </a:lnTo>
                <a:lnTo>
                  <a:pt x="3128" y="2181"/>
                </a:lnTo>
                <a:lnTo>
                  <a:pt x="3130" y="2182"/>
                </a:lnTo>
                <a:lnTo>
                  <a:pt x="3132" y="2184"/>
                </a:lnTo>
                <a:lnTo>
                  <a:pt x="3134" y="2187"/>
                </a:lnTo>
                <a:lnTo>
                  <a:pt x="3135" y="2190"/>
                </a:lnTo>
                <a:lnTo>
                  <a:pt x="3135" y="2193"/>
                </a:lnTo>
                <a:lnTo>
                  <a:pt x="3135" y="2196"/>
                </a:lnTo>
                <a:lnTo>
                  <a:pt x="3134" y="2199"/>
                </a:lnTo>
                <a:lnTo>
                  <a:pt x="3132" y="2201"/>
                </a:lnTo>
                <a:lnTo>
                  <a:pt x="3130" y="2204"/>
                </a:lnTo>
                <a:lnTo>
                  <a:pt x="3128" y="2206"/>
                </a:lnTo>
                <a:lnTo>
                  <a:pt x="3125" y="2207"/>
                </a:lnTo>
                <a:lnTo>
                  <a:pt x="3123" y="2208"/>
                </a:lnTo>
                <a:lnTo>
                  <a:pt x="3119" y="2208"/>
                </a:lnTo>
                <a:lnTo>
                  <a:pt x="3117" y="2208"/>
                </a:lnTo>
                <a:lnTo>
                  <a:pt x="3113" y="2207"/>
                </a:lnTo>
                <a:lnTo>
                  <a:pt x="3111" y="2206"/>
                </a:lnTo>
                <a:lnTo>
                  <a:pt x="3109" y="2204"/>
                </a:lnTo>
                <a:lnTo>
                  <a:pt x="3107" y="2201"/>
                </a:lnTo>
                <a:lnTo>
                  <a:pt x="3106" y="2199"/>
                </a:lnTo>
                <a:lnTo>
                  <a:pt x="3105" y="2196"/>
                </a:lnTo>
                <a:lnTo>
                  <a:pt x="3105" y="2193"/>
                </a:lnTo>
                <a:close/>
                <a:moveTo>
                  <a:pt x="3105" y="2133"/>
                </a:moveTo>
                <a:lnTo>
                  <a:pt x="3105" y="2133"/>
                </a:lnTo>
                <a:lnTo>
                  <a:pt x="3105" y="2131"/>
                </a:lnTo>
                <a:lnTo>
                  <a:pt x="3106" y="2127"/>
                </a:lnTo>
                <a:lnTo>
                  <a:pt x="3107" y="2125"/>
                </a:lnTo>
                <a:lnTo>
                  <a:pt x="3109" y="2122"/>
                </a:lnTo>
                <a:lnTo>
                  <a:pt x="3111" y="2121"/>
                </a:lnTo>
                <a:lnTo>
                  <a:pt x="3113" y="2120"/>
                </a:lnTo>
                <a:lnTo>
                  <a:pt x="3117" y="2119"/>
                </a:lnTo>
                <a:lnTo>
                  <a:pt x="3119" y="2119"/>
                </a:lnTo>
                <a:lnTo>
                  <a:pt x="3123" y="2119"/>
                </a:lnTo>
                <a:lnTo>
                  <a:pt x="3125" y="2120"/>
                </a:lnTo>
                <a:lnTo>
                  <a:pt x="3128" y="2121"/>
                </a:lnTo>
                <a:lnTo>
                  <a:pt x="3130" y="2122"/>
                </a:lnTo>
                <a:lnTo>
                  <a:pt x="3132" y="2125"/>
                </a:lnTo>
                <a:lnTo>
                  <a:pt x="3134" y="2127"/>
                </a:lnTo>
                <a:lnTo>
                  <a:pt x="3135" y="2131"/>
                </a:lnTo>
                <a:lnTo>
                  <a:pt x="3135" y="2133"/>
                </a:lnTo>
                <a:lnTo>
                  <a:pt x="3135" y="2137"/>
                </a:lnTo>
                <a:lnTo>
                  <a:pt x="3134" y="2139"/>
                </a:lnTo>
                <a:lnTo>
                  <a:pt x="3132" y="2142"/>
                </a:lnTo>
                <a:lnTo>
                  <a:pt x="3130" y="2144"/>
                </a:lnTo>
                <a:lnTo>
                  <a:pt x="3128" y="2146"/>
                </a:lnTo>
                <a:lnTo>
                  <a:pt x="3125" y="2147"/>
                </a:lnTo>
                <a:lnTo>
                  <a:pt x="3123" y="2149"/>
                </a:lnTo>
                <a:lnTo>
                  <a:pt x="3119" y="2149"/>
                </a:lnTo>
                <a:lnTo>
                  <a:pt x="3117" y="2149"/>
                </a:lnTo>
                <a:lnTo>
                  <a:pt x="3113" y="2147"/>
                </a:lnTo>
                <a:lnTo>
                  <a:pt x="3111" y="2146"/>
                </a:lnTo>
                <a:lnTo>
                  <a:pt x="3109" y="2144"/>
                </a:lnTo>
                <a:lnTo>
                  <a:pt x="3107" y="2142"/>
                </a:lnTo>
                <a:lnTo>
                  <a:pt x="3106" y="2139"/>
                </a:lnTo>
                <a:lnTo>
                  <a:pt x="3105" y="2137"/>
                </a:lnTo>
                <a:lnTo>
                  <a:pt x="3105" y="2133"/>
                </a:lnTo>
                <a:close/>
                <a:moveTo>
                  <a:pt x="3105" y="2073"/>
                </a:moveTo>
                <a:lnTo>
                  <a:pt x="3105" y="2073"/>
                </a:lnTo>
                <a:lnTo>
                  <a:pt x="3105" y="2071"/>
                </a:lnTo>
                <a:lnTo>
                  <a:pt x="3106" y="2068"/>
                </a:lnTo>
                <a:lnTo>
                  <a:pt x="3107" y="2065"/>
                </a:lnTo>
                <a:lnTo>
                  <a:pt x="3109" y="2063"/>
                </a:lnTo>
                <a:lnTo>
                  <a:pt x="3111" y="2062"/>
                </a:lnTo>
                <a:lnTo>
                  <a:pt x="3113" y="2060"/>
                </a:lnTo>
                <a:lnTo>
                  <a:pt x="3117" y="2059"/>
                </a:lnTo>
                <a:lnTo>
                  <a:pt x="3119" y="2059"/>
                </a:lnTo>
                <a:lnTo>
                  <a:pt x="3123" y="2059"/>
                </a:lnTo>
                <a:lnTo>
                  <a:pt x="3125" y="2060"/>
                </a:lnTo>
                <a:lnTo>
                  <a:pt x="3128" y="2062"/>
                </a:lnTo>
                <a:lnTo>
                  <a:pt x="3130" y="2063"/>
                </a:lnTo>
                <a:lnTo>
                  <a:pt x="3132" y="2065"/>
                </a:lnTo>
                <a:lnTo>
                  <a:pt x="3134" y="2068"/>
                </a:lnTo>
                <a:lnTo>
                  <a:pt x="3135" y="2071"/>
                </a:lnTo>
                <a:lnTo>
                  <a:pt x="3135" y="2073"/>
                </a:lnTo>
                <a:lnTo>
                  <a:pt x="3135" y="2077"/>
                </a:lnTo>
                <a:lnTo>
                  <a:pt x="3134" y="2079"/>
                </a:lnTo>
                <a:lnTo>
                  <a:pt x="3132" y="2082"/>
                </a:lnTo>
                <a:lnTo>
                  <a:pt x="3130" y="2084"/>
                </a:lnTo>
                <a:lnTo>
                  <a:pt x="3128" y="2087"/>
                </a:lnTo>
                <a:lnTo>
                  <a:pt x="3125" y="2088"/>
                </a:lnTo>
                <a:lnTo>
                  <a:pt x="3123" y="2089"/>
                </a:lnTo>
                <a:lnTo>
                  <a:pt x="3119" y="2089"/>
                </a:lnTo>
                <a:lnTo>
                  <a:pt x="3117" y="2089"/>
                </a:lnTo>
                <a:lnTo>
                  <a:pt x="3113" y="2088"/>
                </a:lnTo>
                <a:lnTo>
                  <a:pt x="3111" y="2087"/>
                </a:lnTo>
                <a:lnTo>
                  <a:pt x="3109" y="2084"/>
                </a:lnTo>
                <a:lnTo>
                  <a:pt x="3107" y="2082"/>
                </a:lnTo>
                <a:lnTo>
                  <a:pt x="3106" y="2079"/>
                </a:lnTo>
                <a:lnTo>
                  <a:pt x="3105" y="2077"/>
                </a:lnTo>
                <a:lnTo>
                  <a:pt x="3105" y="2073"/>
                </a:lnTo>
                <a:close/>
                <a:moveTo>
                  <a:pt x="3105" y="2014"/>
                </a:moveTo>
                <a:lnTo>
                  <a:pt x="3105" y="2014"/>
                </a:lnTo>
                <a:lnTo>
                  <a:pt x="3105" y="2011"/>
                </a:lnTo>
                <a:lnTo>
                  <a:pt x="3106" y="2008"/>
                </a:lnTo>
                <a:lnTo>
                  <a:pt x="3107" y="2005"/>
                </a:lnTo>
                <a:lnTo>
                  <a:pt x="3109" y="2003"/>
                </a:lnTo>
                <a:lnTo>
                  <a:pt x="3111" y="2002"/>
                </a:lnTo>
                <a:lnTo>
                  <a:pt x="3113" y="2001"/>
                </a:lnTo>
                <a:lnTo>
                  <a:pt x="3117" y="1999"/>
                </a:lnTo>
                <a:lnTo>
                  <a:pt x="3119" y="1999"/>
                </a:lnTo>
                <a:lnTo>
                  <a:pt x="3123" y="1999"/>
                </a:lnTo>
                <a:lnTo>
                  <a:pt x="3125" y="2001"/>
                </a:lnTo>
                <a:lnTo>
                  <a:pt x="3128" y="2002"/>
                </a:lnTo>
                <a:lnTo>
                  <a:pt x="3130" y="2003"/>
                </a:lnTo>
                <a:lnTo>
                  <a:pt x="3132" y="2005"/>
                </a:lnTo>
                <a:lnTo>
                  <a:pt x="3134" y="2008"/>
                </a:lnTo>
                <a:lnTo>
                  <a:pt x="3135" y="2011"/>
                </a:lnTo>
                <a:lnTo>
                  <a:pt x="3135" y="2014"/>
                </a:lnTo>
                <a:lnTo>
                  <a:pt x="3135" y="2017"/>
                </a:lnTo>
                <a:lnTo>
                  <a:pt x="3134" y="2020"/>
                </a:lnTo>
                <a:lnTo>
                  <a:pt x="3132" y="2022"/>
                </a:lnTo>
                <a:lnTo>
                  <a:pt x="3130" y="2025"/>
                </a:lnTo>
                <a:lnTo>
                  <a:pt x="3128" y="2027"/>
                </a:lnTo>
                <a:lnTo>
                  <a:pt x="3125" y="2028"/>
                </a:lnTo>
                <a:lnTo>
                  <a:pt x="3123" y="2029"/>
                </a:lnTo>
                <a:lnTo>
                  <a:pt x="3119" y="2029"/>
                </a:lnTo>
                <a:lnTo>
                  <a:pt x="3117" y="2029"/>
                </a:lnTo>
                <a:lnTo>
                  <a:pt x="3113" y="2028"/>
                </a:lnTo>
                <a:lnTo>
                  <a:pt x="3111" y="2027"/>
                </a:lnTo>
                <a:lnTo>
                  <a:pt x="3109" y="2025"/>
                </a:lnTo>
                <a:lnTo>
                  <a:pt x="3107" y="2022"/>
                </a:lnTo>
                <a:lnTo>
                  <a:pt x="3106" y="2020"/>
                </a:lnTo>
                <a:lnTo>
                  <a:pt x="3105" y="2017"/>
                </a:lnTo>
                <a:lnTo>
                  <a:pt x="3105" y="2014"/>
                </a:lnTo>
                <a:close/>
                <a:moveTo>
                  <a:pt x="3105" y="1954"/>
                </a:moveTo>
                <a:lnTo>
                  <a:pt x="3105" y="1954"/>
                </a:lnTo>
                <a:lnTo>
                  <a:pt x="3105" y="1952"/>
                </a:lnTo>
                <a:lnTo>
                  <a:pt x="3106" y="1948"/>
                </a:lnTo>
                <a:lnTo>
                  <a:pt x="3107" y="1946"/>
                </a:lnTo>
                <a:lnTo>
                  <a:pt x="3109" y="1943"/>
                </a:lnTo>
                <a:lnTo>
                  <a:pt x="3111" y="1942"/>
                </a:lnTo>
                <a:lnTo>
                  <a:pt x="3113" y="1941"/>
                </a:lnTo>
                <a:lnTo>
                  <a:pt x="3117" y="1940"/>
                </a:lnTo>
                <a:lnTo>
                  <a:pt x="3119" y="1940"/>
                </a:lnTo>
                <a:lnTo>
                  <a:pt x="3123" y="1940"/>
                </a:lnTo>
                <a:lnTo>
                  <a:pt x="3125" y="1941"/>
                </a:lnTo>
                <a:lnTo>
                  <a:pt x="3128" y="1942"/>
                </a:lnTo>
                <a:lnTo>
                  <a:pt x="3130" y="1943"/>
                </a:lnTo>
                <a:lnTo>
                  <a:pt x="3132" y="1946"/>
                </a:lnTo>
                <a:lnTo>
                  <a:pt x="3134" y="1948"/>
                </a:lnTo>
                <a:lnTo>
                  <a:pt x="3135" y="1952"/>
                </a:lnTo>
                <a:lnTo>
                  <a:pt x="3135" y="1954"/>
                </a:lnTo>
                <a:lnTo>
                  <a:pt x="3135" y="1958"/>
                </a:lnTo>
                <a:lnTo>
                  <a:pt x="3134" y="1960"/>
                </a:lnTo>
                <a:lnTo>
                  <a:pt x="3132" y="1962"/>
                </a:lnTo>
                <a:lnTo>
                  <a:pt x="3130" y="1965"/>
                </a:lnTo>
                <a:lnTo>
                  <a:pt x="3128" y="1967"/>
                </a:lnTo>
                <a:lnTo>
                  <a:pt x="3125" y="1968"/>
                </a:lnTo>
                <a:lnTo>
                  <a:pt x="3123" y="1970"/>
                </a:lnTo>
                <a:lnTo>
                  <a:pt x="3119" y="1970"/>
                </a:lnTo>
                <a:lnTo>
                  <a:pt x="3117" y="1970"/>
                </a:lnTo>
                <a:lnTo>
                  <a:pt x="3113" y="1968"/>
                </a:lnTo>
                <a:lnTo>
                  <a:pt x="3111" y="1967"/>
                </a:lnTo>
                <a:lnTo>
                  <a:pt x="3109" y="1965"/>
                </a:lnTo>
                <a:lnTo>
                  <a:pt x="3107" y="1962"/>
                </a:lnTo>
                <a:lnTo>
                  <a:pt x="3106" y="1960"/>
                </a:lnTo>
                <a:lnTo>
                  <a:pt x="3105" y="1958"/>
                </a:lnTo>
                <a:lnTo>
                  <a:pt x="3105" y="1954"/>
                </a:lnTo>
                <a:close/>
                <a:moveTo>
                  <a:pt x="3105" y="1894"/>
                </a:moveTo>
                <a:lnTo>
                  <a:pt x="3105" y="1894"/>
                </a:lnTo>
                <a:lnTo>
                  <a:pt x="3105" y="1892"/>
                </a:lnTo>
                <a:lnTo>
                  <a:pt x="3106" y="1888"/>
                </a:lnTo>
                <a:lnTo>
                  <a:pt x="3107" y="1886"/>
                </a:lnTo>
                <a:lnTo>
                  <a:pt x="3109" y="1884"/>
                </a:lnTo>
                <a:lnTo>
                  <a:pt x="3111" y="1882"/>
                </a:lnTo>
                <a:lnTo>
                  <a:pt x="3113" y="1881"/>
                </a:lnTo>
                <a:lnTo>
                  <a:pt x="3117" y="1880"/>
                </a:lnTo>
                <a:lnTo>
                  <a:pt x="3119" y="1880"/>
                </a:lnTo>
                <a:lnTo>
                  <a:pt x="3123" y="1880"/>
                </a:lnTo>
                <a:lnTo>
                  <a:pt x="3125" y="1881"/>
                </a:lnTo>
                <a:lnTo>
                  <a:pt x="3128" y="1882"/>
                </a:lnTo>
                <a:lnTo>
                  <a:pt x="3130" y="1884"/>
                </a:lnTo>
                <a:lnTo>
                  <a:pt x="3132" y="1886"/>
                </a:lnTo>
                <a:lnTo>
                  <a:pt x="3134" y="1888"/>
                </a:lnTo>
                <a:lnTo>
                  <a:pt x="3135" y="1892"/>
                </a:lnTo>
                <a:lnTo>
                  <a:pt x="3135" y="1894"/>
                </a:lnTo>
                <a:lnTo>
                  <a:pt x="3135" y="1898"/>
                </a:lnTo>
                <a:lnTo>
                  <a:pt x="3134" y="1900"/>
                </a:lnTo>
                <a:lnTo>
                  <a:pt x="3132" y="1903"/>
                </a:lnTo>
                <a:lnTo>
                  <a:pt x="3130" y="1905"/>
                </a:lnTo>
                <a:lnTo>
                  <a:pt x="3128" y="1908"/>
                </a:lnTo>
                <a:lnTo>
                  <a:pt x="3125" y="1909"/>
                </a:lnTo>
                <a:lnTo>
                  <a:pt x="3123" y="1909"/>
                </a:lnTo>
                <a:lnTo>
                  <a:pt x="3119" y="1910"/>
                </a:lnTo>
                <a:lnTo>
                  <a:pt x="3117" y="1909"/>
                </a:lnTo>
                <a:lnTo>
                  <a:pt x="3113" y="1909"/>
                </a:lnTo>
                <a:lnTo>
                  <a:pt x="3111" y="1908"/>
                </a:lnTo>
                <a:lnTo>
                  <a:pt x="3109" y="1905"/>
                </a:lnTo>
                <a:lnTo>
                  <a:pt x="3107" y="1903"/>
                </a:lnTo>
                <a:lnTo>
                  <a:pt x="3106" y="1900"/>
                </a:lnTo>
                <a:lnTo>
                  <a:pt x="3105" y="1898"/>
                </a:lnTo>
                <a:lnTo>
                  <a:pt x="3105" y="1894"/>
                </a:lnTo>
                <a:close/>
                <a:moveTo>
                  <a:pt x="3105" y="1835"/>
                </a:moveTo>
                <a:lnTo>
                  <a:pt x="3105" y="1835"/>
                </a:lnTo>
                <a:lnTo>
                  <a:pt x="3105" y="1832"/>
                </a:lnTo>
                <a:lnTo>
                  <a:pt x="3106" y="1829"/>
                </a:lnTo>
                <a:lnTo>
                  <a:pt x="3107" y="1826"/>
                </a:lnTo>
                <a:lnTo>
                  <a:pt x="3109" y="1824"/>
                </a:lnTo>
                <a:lnTo>
                  <a:pt x="3111" y="1823"/>
                </a:lnTo>
                <a:lnTo>
                  <a:pt x="3113" y="1822"/>
                </a:lnTo>
                <a:lnTo>
                  <a:pt x="3117" y="1820"/>
                </a:lnTo>
                <a:lnTo>
                  <a:pt x="3119" y="1820"/>
                </a:lnTo>
                <a:lnTo>
                  <a:pt x="3123" y="1820"/>
                </a:lnTo>
                <a:lnTo>
                  <a:pt x="3125" y="1822"/>
                </a:lnTo>
                <a:lnTo>
                  <a:pt x="3128" y="1823"/>
                </a:lnTo>
                <a:lnTo>
                  <a:pt x="3130" y="1824"/>
                </a:lnTo>
                <a:lnTo>
                  <a:pt x="3132" y="1826"/>
                </a:lnTo>
                <a:lnTo>
                  <a:pt x="3134" y="1829"/>
                </a:lnTo>
                <a:lnTo>
                  <a:pt x="3135" y="1832"/>
                </a:lnTo>
                <a:lnTo>
                  <a:pt x="3135" y="1835"/>
                </a:lnTo>
                <a:lnTo>
                  <a:pt x="3135" y="1838"/>
                </a:lnTo>
                <a:lnTo>
                  <a:pt x="3134" y="1841"/>
                </a:lnTo>
                <a:lnTo>
                  <a:pt x="3132" y="1843"/>
                </a:lnTo>
                <a:lnTo>
                  <a:pt x="3130" y="1845"/>
                </a:lnTo>
                <a:lnTo>
                  <a:pt x="3128" y="1848"/>
                </a:lnTo>
                <a:lnTo>
                  <a:pt x="3125" y="1849"/>
                </a:lnTo>
                <a:lnTo>
                  <a:pt x="3123" y="1849"/>
                </a:lnTo>
                <a:lnTo>
                  <a:pt x="3119" y="1850"/>
                </a:lnTo>
                <a:lnTo>
                  <a:pt x="3117" y="1849"/>
                </a:lnTo>
                <a:lnTo>
                  <a:pt x="3113" y="1849"/>
                </a:lnTo>
                <a:lnTo>
                  <a:pt x="3111" y="1848"/>
                </a:lnTo>
                <a:lnTo>
                  <a:pt x="3109" y="1845"/>
                </a:lnTo>
                <a:lnTo>
                  <a:pt x="3107" y="1843"/>
                </a:lnTo>
                <a:lnTo>
                  <a:pt x="3106" y="1841"/>
                </a:lnTo>
                <a:lnTo>
                  <a:pt x="3105" y="1838"/>
                </a:lnTo>
                <a:lnTo>
                  <a:pt x="3105" y="1835"/>
                </a:lnTo>
                <a:close/>
                <a:moveTo>
                  <a:pt x="3105" y="1775"/>
                </a:moveTo>
                <a:lnTo>
                  <a:pt x="3105" y="1775"/>
                </a:lnTo>
                <a:lnTo>
                  <a:pt x="3105" y="1773"/>
                </a:lnTo>
                <a:lnTo>
                  <a:pt x="3106" y="1769"/>
                </a:lnTo>
                <a:lnTo>
                  <a:pt x="3107" y="1767"/>
                </a:lnTo>
                <a:lnTo>
                  <a:pt x="3109" y="1764"/>
                </a:lnTo>
                <a:lnTo>
                  <a:pt x="3111" y="1763"/>
                </a:lnTo>
                <a:lnTo>
                  <a:pt x="3113" y="1762"/>
                </a:lnTo>
                <a:lnTo>
                  <a:pt x="3117" y="1761"/>
                </a:lnTo>
                <a:lnTo>
                  <a:pt x="3119" y="1761"/>
                </a:lnTo>
                <a:lnTo>
                  <a:pt x="3123" y="1761"/>
                </a:lnTo>
                <a:lnTo>
                  <a:pt x="3125" y="1762"/>
                </a:lnTo>
                <a:lnTo>
                  <a:pt x="3128" y="1763"/>
                </a:lnTo>
                <a:lnTo>
                  <a:pt x="3130" y="1764"/>
                </a:lnTo>
                <a:lnTo>
                  <a:pt x="3132" y="1767"/>
                </a:lnTo>
                <a:lnTo>
                  <a:pt x="3134" y="1769"/>
                </a:lnTo>
                <a:lnTo>
                  <a:pt x="3135" y="1773"/>
                </a:lnTo>
                <a:lnTo>
                  <a:pt x="3135" y="1775"/>
                </a:lnTo>
                <a:lnTo>
                  <a:pt x="3135" y="1779"/>
                </a:lnTo>
                <a:lnTo>
                  <a:pt x="3134" y="1781"/>
                </a:lnTo>
                <a:lnTo>
                  <a:pt x="3132" y="1783"/>
                </a:lnTo>
                <a:lnTo>
                  <a:pt x="3130" y="1786"/>
                </a:lnTo>
                <a:lnTo>
                  <a:pt x="3128" y="1788"/>
                </a:lnTo>
                <a:lnTo>
                  <a:pt x="3125" y="1789"/>
                </a:lnTo>
                <a:lnTo>
                  <a:pt x="3123" y="1789"/>
                </a:lnTo>
                <a:lnTo>
                  <a:pt x="3119" y="1791"/>
                </a:lnTo>
                <a:lnTo>
                  <a:pt x="3117" y="1789"/>
                </a:lnTo>
                <a:lnTo>
                  <a:pt x="3113" y="1789"/>
                </a:lnTo>
                <a:lnTo>
                  <a:pt x="3111" y="1788"/>
                </a:lnTo>
                <a:lnTo>
                  <a:pt x="3109" y="1786"/>
                </a:lnTo>
                <a:lnTo>
                  <a:pt x="3107" y="1783"/>
                </a:lnTo>
                <a:lnTo>
                  <a:pt x="3106" y="1781"/>
                </a:lnTo>
                <a:lnTo>
                  <a:pt x="3105" y="1779"/>
                </a:lnTo>
                <a:lnTo>
                  <a:pt x="3105" y="1775"/>
                </a:lnTo>
                <a:close/>
                <a:moveTo>
                  <a:pt x="3105" y="1715"/>
                </a:moveTo>
                <a:lnTo>
                  <a:pt x="3105" y="1715"/>
                </a:lnTo>
                <a:lnTo>
                  <a:pt x="3105" y="1713"/>
                </a:lnTo>
                <a:lnTo>
                  <a:pt x="3106" y="1709"/>
                </a:lnTo>
                <a:lnTo>
                  <a:pt x="3107" y="1707"/>
                </a:lnTo>
                <a:lnTo>
                  <a:pt x="3109" y="1705"/>
                </a:lnTo>
                <a:lnTo>
                  <a:pt x="3111" y="1703"/>
                </a:lnTo>
                <a:lnTo>
                  <a:pt x="3113" y="1702"/>
                </a:lnTo>
                <a:lnTo>
                  <a:pt x="3117" y="1701"/>
                </a:lnTo>
                <a:lnTo>
                  <a:pt x="3119" y="1701"/>
                </a:lnTo>
                <a:lnTo>
                  <a:pt x="3123" y="1701"/>
                </a:lnTo>
                <a:lnTo>
                  <a:pt x="3125" y="1702"/>
                </a:lnTo>
                <a:lnTo>
                  <a:pt x="3128" y="1703"/>
                </a:lnTo>
                <a:lnTo>
                  <a:pt x="3130" y="1705"/>
                </a:lnTo>
                <a:lnTo>
                  <a:pt x="3132" y="1707"/>
                </a:lnTo>
                <a:lnTo>
                  <a:pt x="3134" y="1709"/>
                </a:lnTo>
                <a:lnTo>
                  <a:pt x="3135" y="1713"/>
                </a:lnTo>
                <a:lnTo>
                  <a:pt x="3135" y="1715"/>
                </a:lnTo>
                <a:lnTo>
                  <a:pt x="3135" y="1719"/>
                </a:lnTo>
                <a:lnTo>
                  <a:pt x="3134" y="1721"/>
                </a:lnTo>
                <a:lnTo>
                  <a:pt x="3132" y="1724"/>
                </a:lnTo>
                <a:lnTo>
                  <a:pt x="3130" y="1726"/>
                </a:lnTo>
                <a:lnTo>
                  <a:pt x="3128" y="1728"/>
                </a:lnTo>
                <a:lnTo>
                  <a:pt x="3125" y="1730"/>
                </a:lnTo>
                <a:lnTo>
                  <a:pt x="3123" y="1730"/>
                </a:lnTo>
                <a:lnTo>
                  <a:pt x="3119" y="1731"/>
                </a:lnTo>
                <a:lnTo>
                  <a:pt x="3117" y="1730"/>
                </a:lnTo>
                <a:lnTo>
                  <a:pt x="3113" y="1730"/>
                </a:lnTo>
                <a:lnTo>
                  <a:pt x="3111" y="1728"/>
                </a:lnTo>
                <a:lnTo>
                  <a:pt x="3109" y="1726"/>
                </a:lnTo>
                <a:lnTo>
                  <a:pt x="3107" y="1724"/>
                </a:lnTo>
                <a:lnTo>
                  <a:pt x="3106" y="1721"/>
                </a:lnTo>
                <a:lnTo>
                  <a:pt x="3105" y="1719"/>
                </a:lnTo>
                <a:lnTo>
                  <a:pt x="3105" y="1715"/>
                </a:lnTo>
                <a:close/>
                <a:moveTo>
                  <a:pt x="3105" y="1656"/>
                </a:moveTo>
                <a:lnTo>
                  <a:pt x="3105" y="1656"/>
                </a:lnTo>
                <a:lnTo>
                  <a:pt x="3105" y="1653"/>
                </a:lnTo>
                <a:lnTo>
                  <a:pt x="3106" y="1650"/>
                </a:lnTo>
                <a:lnTo>
                  <a:pt x="3107" y="1647"/>
                </a:lnTo>
                <a:lnTo>
                  <a:pt x="3109" y="1645"/>
                </a:lnTo>
                <a:lnTo>
                  <a:pt x="3111" y="1644"/>
                </a:lnTo>
                <a:lnTo>
                  <a:pt x="3113" y="1643"/>
                </a:lnTo>
                <a:lnTo>
                  <a:pt x="3117" y="1641"/>
                </a:lnTo>
                <a:lnTo>
                  <a:pt x="3119" y="1641"/>
                </a:lnTo>
                <a:lnTo>
                  <a:pt x="3123" y="1641"/>
                </a:lnTo>
                <a:lnTo>
                  <a:pt x="3125" y="1643"/>
                </a:lnTo>
                <a:lnTo>
                  <a:pt x="3128" y="1644"/>
                </a:lnTo>
                <a:lnTo>
                  <a:pt x="3130" y="1645"/>
                </a:lnTo>
                <a:lnTo>
                  <a:pt x="3132" y="1647"/>
                </a:lnTo>
                <a:lnTo>
                  <a:pt x="3134" y="1650"/>
                </a:lnTo>
                <a:lnTo>
                  <a:pt x="3135" y="1653"/>
                </a:lnTo>
                <a:lnTo>
                  <a:pt x="3135" y="1656"/>
                </a:lnTo>
                <a:lnTo>
                  <a:pt x="3135" y="1659"/>
                </a:lnTo>
                <a:lnTo>
                  <a:pt x="3134" y="1662"/>
                </a:lnTo>
                <a:lnTo>
                  <a:pt x="3132" y="1664"/>
                </a:lnTo>
                <a:lnTo>
                  <a:pt x="3130" y="1666"/>
                </a:lnTo>
                <a:lnTo>
                  <a:pt x="3128" y="1669"/>
                </a:lnTo>
                <a:lnTo>
                  <a:pt x="3125" y="1670"/>
                </a:lnTo>
                <a:lnTo>
                  <a:pt x="3123" y="1670"/>
                </a:lnTo>
                <a:lnTo>
                  <a:pt x="3119" y="1671"/>
                </a:lnTo>
                <a:lnTo>
                  <a:pt x="3117" y="1670"/>
                </a:lnTo>
                <a:lnTo>
                  <a:pt x="3113" y="1670"/>
                </a:lnTo>
                <a:lnTo>
                  <a:pt x="3111" y="1669"/>
                </a:lnTo>
                <a:lnTo>
                  <a:pt x="3109" y="1666"/>
                </a:lnTo>
                <a:lnTo>
                  <a:pt x="3107" y="1664"/>
                </a:lnTo>
                <a:lnTo>
                  <a:pt x="3106" y="1662"/>
                </a:lnTo>
                <a:lnTo>
                  <a:pt x="3105" y="1659"/>
                </a:lnTo>
                <a:lnTo>
                  <a:pt x="3105" y="1656"/>
                </a:lnTo>
                <a:close/>
                <a:moveTo>
                  <a:pt x="3105" y="1596"/>
                </a:moveTo>
                <a:lnTo>
                  <a:pt x="3105" y="1596"/>
                </a:lnTo>
                <a:lnTo>
                  <a:pt x="3105" y="1594"/>
                </a:lnTo>
                <a:lnTo>
                  <a:pt x="3106" y="1590"/>
                </a:lnTo>
                <a:lnTo>
                  <a:pt x="3107" y="1588"/>
                </a:lnTo>
                <a:lnTo>
                  <a:pt x="3109" y="1585"/>
                </a:lnTo>
                <a:lnTo>
                  <a:pt x="3111" y="1584"/>
                </a:lnTo>
                <a:lnTo>
                  <a:pt x="3113" y="1583"/>
                </a:lnTo>
                <a:lnTo>
                  <a:pt x="3117" y="1582"/>
                </a:lnTo>
                <a:lnTo>
                  <a:pt x="3119" y="1582"/>
                </a:lnTo>
                <a:lnTo>
                  <a:pt x="3123" y="1582"/>
                </a:lnTo>
                <a:lnTo>
                  <a:pt x="3125" y="1583"/>
                </a:lnTo>
                <a:lnTo>
                  <a:pt x="3128" y="1584"/>
                </a:lnTo>
                <a:lnTo>
                  <a:pt x="3130" y="1585"/>
                </a:lnTo>
                <a:lnTo>
                  <a:pt x="3132" y="1588"/>
                </a:lnTo>
                <a:lnTo>
                  <a:pt x="3134" y="1590"/>
                </a:lnTo>
                <a:lnTo>
                  <a:pt x="3135" y="1594"/>
                </a:lnTo>
                <a:lnTo>
                  <a:pt x="3135" y="1596"/>
                </a:lnTo>
                <a:lnTo>
                  <a:pt x="3135" y="1600"/>
                </a:lnTo>
                <a:lnTo>
                  <a:pt x="3134" y="1602"/>
                </a:lnTo>
                <a:lnTo>
                  <a:pt x="3132" y="1604"/>
                </a:lnTo>
                <a:lnTo>
                  <a:pt x="3130" y="1607"/>
                </a:lnTo>
                <a:lnTo>
                  <a:pt x="3128" y="1608"/>
                </a:lnTo>
                <a:lnTo>
                  <a:pt x="3125" y="1610"/>
                </a:lnTo>
                <a:lnTo>
                  <a:pt x="3123" y="1610"/>
                </a:lnTo>
                <a:lnTo>
                  <a:pt x="3119" y="1611"/>
                </a:lnTo>
                <a:lnTo>
                  <a:pt x="3117" y="1610"/>
                </a:lnTo>
                <a:lnTo>
                  <a:pt x="3113" y="1610"/>
                </a:lnTo>
                <a:lnTo>
                  <a:pt x="3111" y="1608"/>
                </a:lnTo>
                <a:lnTo>
                  <a:pt x="3109" y="1607"/>
                </a:lnTo>
                <a:lnTo>
                  <a:pt x="3107" y="1604"/>
                </a:lnTo>
                <a:lnTo>
                  <a:pt x="3106" y="1602"/>
                </a:lnTo>
                <a:lnTo>
                  <a:pt x="3105" y="1600"/>
                </a:lnTo>
                <a:lnTo>
                  <a:pt x="3105" y="1596"/>
                </a:lnTo>
                <a:close/>
                <a:moveTo>
                  <a:pt x="3105" y="1536"/>
                </a:moveTo>
                <a:lnTo>
                  <a:pt x="3105" y="1536"/>
                </a:lnTo>
                <a:lnTo>
                  <a:pt x="3105" y="1534"/>
                </a:lnTo>
                <a:lnTo>
                  <a:pt x="3106" y="1530"/>
                </a:lnTo>
                <a:lnTo>
                  <a:pt x="3107" y="1528"/>
                </a:lnTo>
                <a:lnTo>
                  <a:pt x="3109" y="1526"/>
                </a:lnTo>
                <a:lnTo>
                  <a:pt x="3111" y="1524"/>
                </a:lnTo>
                <a:lnTo>
                  <a:pt x="3113" y="1523"/>
                </a:lnTo>
                <a:lnTo>
                  <a:pt x="3117" y="1522"/>
                </a:lnTo>
                <a:lnTo>
                  <a:pt x="3119" y="1522"/>
                </a:lnTo>
                <a:lnTo>
                  <a:pt x="3123" y="1522"/>
                </a:lnTo>
                <a:lnTo>
                  <a:pt x="3125" y="1523"/>
                </a:lnTo>
                <a:lnTo>
                  <a:pt x="3128" y="1524"/>
                </a:lnTo>
                <a:lnTo>
                  <a:pt x="3130" y="1526"/>
                </a:lnTo>
                <a:lnTo>
                  <a:pt x="3132" y="1528"/>
                </a:lnTo>
                <a:lnTo>
                  <a:pt x="3134" y="1530"/>
                </a:lnTo>
                <a:lnTo>
                  <a:pt x="3135" y="1534"/>
                </a:lnTo>
                <a:lnTo>
                  <a:pt x="3135" y="1536"/>
                </a:lnTo>
                <a:lnTo>
                  <a:pt x="3135" y="1540"/>
                </a:lnTo>
                <a:lnTo>
                  <a:pt x="3134" y="1542"/>
                </a:lnTo>
                <a:lnTo>
                  <a:pt x="3132" y="1545"/>
                </a:lnTo>
                <a:lnTo>
                  <a:pt x="3130" y="1547"/>
                </a:lnTo>
                <a:lnTo>
                  <a:pt x="3128" y="1548"/>
                </a:lnTo>
                <a:lnTo>
                  <a:pt x="3125" y="1551"/>
                </a:lnTo>
                <a:lnTo>
                  <a:pt x="3123" y="1551"/>
                </a:lnTo>
                <a:lnTo>
                  <a:pt x="3119" y="1552"/>
                </a:lnTo>
                <a:lnTo>
                  <a:pt x="3117" y="1551"/>
                </a:lnTo>
                <a:lnTo>
                  <a:pt x="3113" y="1551"/>
                </a:lnTo>
                <a:lnTo>
                  <a:pt x="3111" y="1548"/>
                </a:lnTo>
                <a:lnTo>
                  <a:pt x="3109" y="1547"/>
                </a:lnTo>
                <a:lnTo>
                  <a:pt x="3107" y="1545"/>
                </a:lnTo>
                <a:lnTo>
                  <a:pt x="3106" y="1542"/>
                </a:lnTo>
                <a:lnTo>
                  <a:pt x="3105" y="1540"/>
                </a:lnTo>
                <a:lnTo>
                  <a:pt x="3105" y="1536"/>
                </a:lnTo>
                <a:close/>
                <a:moveTo>
                  <a:pt x="3105" y="1477"/>
                </a:moveTo>
                <a:lnTo>
                  <a:pt x="3105" y="1477"/>
                </a:lnTo>
                <a:lnTo>
                  <a:pt x="3105" y="1473"/>
                </a:lnTo>
                <a:lnTo>
                  <a:pt x="3106" y="1471"/>
                </a:lnTo>
                <a:lnTo>
                  <a:pt x="3107" y="1468"/>
                </a:lnTo>
                <a:lnTo>
                  <a:pt x="3109" y="1466"/>
                </a:lnTo>
                <a:lnTo>
                  <a:pt x="3111" y="1465"/>
                </a:lnTo>
                <a:lnTo>
                  <a:pt x="3113" y="1462"/>
                </a:lnTo>
                <a:lnTo>
                  <a:pt x="3117" y="1462"/>
                </a:lnTo>
                <a:lnTo>
                  <a:pt x="3119" y="1462"/>
                </a:lnTo>
                <a:lnTo>
                  <a:pt x="3123" y="1462"/>
                </a:lnTo>
                <a:lnTo>
                  <a:pt x="3125" y="1462"/>
                </a:lnTo>
                <a:lnTo>
                  <a:pt x="3128" y="1465"/>
                </a:lnTo>
                <a:lnTo>
                  <a:pt x="3130" y="1466"/>
                </a:lnTo>
                <a:lnTo>
                  <a:pt x="3132" y="1468"/>
                </a:lnTo>
                <a:lnTo>
                  <a:pt x="3134" y="1471"/>
                </a:lnTo>
                <a:lnTo>
                  <a:pt x="3135" y="1473"/>
                </a:lnTo>
                <a:lnTo>
                  <a:pt x="3135" y="1477"/>
                </a:lnTo>
                <a:lnTo>
                  <a:pt x="3135" y="1480"/>
                </a:lnTo>
                <a:lnTo>
                  <a:pt x="3134" y="1483"/>
                </a:lnTo>
                <a:lnTo>
                  <a:pt x="3132" y="1485"/>
                </a:lnTo>
                <a:lnTo>
                  <a:pt x="3130" y="1487"/>
                </a:lnTo>
                <a:lnTo>
                  <a:pt x="3128" y="1489"/>
                </a:lnTo>
                <a:lnTo>
                  <a:pt x="3125" y="1491"/>
                </a:lnTo>
                <a:lnTo>
                  <a:pt x="3123" y="1491"/>
                </a:lnTo>
                <a:lnTo>
                  <a:pt x="3119" y="1492"/>
                </a:lnTo>
                <a:lnTo>
                  <a:pt x="3117" y="1491"/>
                </a:lnTo>
                <a:lnTo>
                  <a:pt x="3113" y="1491"/>
                </a:lnTo>
                <a:lnTo>
                  <a:pt x="3111" y="1489"/>
                </a:lnTo>
                <a:lnTo>
                  <a:pt x="3109" y="1487"/>
                </a:lnTo>
                <a:lnTo>
                  <a:pt x="3107" y="1485"/>
                </a:lnTo>
                <a:lnTo>
                  <a:pt x="3106" y="1483"/>
                </a:lnTo>
                <a:lnTo>
                  <a:pt x="3105" y="1480"/>
                </a:lnTo>
                <a:lnTo>
                  <a:pt x="3105" y="1477"/>
                </a:lnTo>
                <a:close/>
                <a:moveTo>
                  <a:pt x="3105" y="1417"/>
                </a:moveTo>
                <a:lnTo>
                  <a:pt x="3105" y="1417"/>
                </a:lnTo>
                <a:lnTo>
                  <a:pt x="3105" y="1413"/>
                </a:lnTo>
                <a:lnTo>
                  <a:pt x="3106" y="1411"/>
                </a:lnTo>
                <a:lnTo>
                  <a:pt x="3107" y="1409"/>
                </a:lnTo>
                <a:lnTo>
                  <a:pt x="3109" y="1406"/>
                </a:lnTo>
                <a:lnTo>
                  <a:pt x="3111" y="1405"/>
                </a:lnTo>
                <a:lnTo>
                  <a:pt x="3113" y="1403"/>
                </a:lnTo>
                <a:lnTo>
                  <a:pt x="3117" y="1403"/>
                </a:lnTo>
                <a:lnTo>
                  <a:pt x="3119" y="1403"/>
                </a:lnTo>
                <a:lnTo>
                  <a:pt x="3123" y="1403"/>
                </a:lnTo>
                <a:lnTo>
                  <a:pt x="3125" y="1403"/>
                </a:lnTo>
                <a:lnTo>
                  <a:pt x="3128" y="1405"/>
                </a:lnTo>
                <a:lnTo>
                  <a:pt x="3130" y="1406"/>
                </a:lnTo>
                <a:lnTo>
                  <a:pt x="3132" y="1409"/>
                </a:lnTo>
                <a:lnTo>
                  <a:pt x="3134" y="1411"/>
                </a:lnTo>
                <a:lnTo>
                  <a:pt x="3135" y="1413"/>
                </a:lnTo>
                <a:lnTo>
                  <a:pt x="3135" y="1417"/>
                </a:lnTo>
                <a:lnTo>
                  <a:pt x="3135" y="1420"/>
                </a:lnTo>
                <a:lnTo>
                  <a:pt x="3134" y="1423"/>
                </a:lnTo>
                <a:lnTo>
                  <a:pt x="3132" y="1425"/>
                </a:lnTo>
                <a:lnTo>
                  <a:pt x="3130" y="1428"/>
                </a:lnTo>
                <a:lnTo>
                  <a:pt x="3128" y="1429"/>
                </a:lnTo>
                <a:lnTo>
                  <a:pt x="3125" y="1431"/>
                </a:lnTo>
                <a:lnTo>
                  <a:pt x="3123" y="1431"/>
                </a:lnTo>
                <a:lnTo>
                  <a:pt x="3119" y="1432"/>
                </a:lnTo>
                <a:lnTo>
                  <a:pt x="3117" y="1431"/>
                </a:lnTo>
                <a:lnTo>
                  <a:pt x="3113" y="1431"/>
                </a:lnTo>
                <a:lnTo>
                  <a:pt x="3111" y="1429"/>
                </a:lnTo>
                <a:lnTo>
                  <a:pt x="3109" y="1428"/>
                </a:lnTo>
                <a:lnTo>
                  <a:pt x="3107" y="1425"/>
                </a:lnTo>
                <a:lnTo>
                  <a:pt x="3106" y="1423"/>
                </a:lnTo>
                <a:lnTo>
                  <a:pt x="3105" y="1420"/>
                </a:lnTo>
                <a:lnTo>
                  <a:pt x="3105" y="1417"/>
                </a:lnTo>
                <a:close/>
                <a:moveTo>
                  <a:pt x="3105" y="1357"/>
                </a:moveTo>
                <a:lnTo>
                  <a:pt x="3105" y="1357"/>
                </a:lnTo>
                <a:lnTo>
                  <a:pt x="3105" y="1354"/>
                </a:lnTo>
                <a:lnTo>
                  <a:pt x="3106" y="1351"/>
                </a:lnTo>
                <a:lnTo>
                  <a:pt x="3107" y="1349"/>
                </a:lnTo>
                <a:lnTo>
                  <a:pt x="3109" y="1346"/>
                </a:lnTo>
                <a:lnTo>
                  <a:pt x="3111" y="1345"/>
                </a:lnTo>
                <a:lnTo>
                  <a:pt x="3113" y="1343"/>
                </a:lnTo>
                <a:lnTo>
                  <a:pt x="3117" y="1343"/>
                </a:lnTo>
                <a:lnTo>
                  <a:pt x="3119" y="1342"/>
                </a:lnTo>
                <a:lnTo>
                  <a:pt x="3123" y="1343"/>
                </a:lnTo>
                <a:lnTo>
                  <a:pt x="3125" y="1343"/>
                </a:lnTo>
                <a:lnTo>
                  <a:pt x="3128" y="1345"/>
                </a:lnTo>
                <a:lnTo>
                  <a:pt x="3130" y="1346"/>
                </a:lnTo>
                <a:lnTo>
                  <a:pt x="3132" y="1349"/>
                </a:lnTo>
                <a:lnTo>
                  <a:pt x="3134" y="1351"/>
                </a:lnTo>
                <a:lnTo>
                  <a:pt x="3135" y="1354"/>
                </a:lnTo>
                <a:lnTo>
                  <a:pt x="3135" y="1357"/>
                </a:lnTo>
                <a:lnTo>
                  <a:pt x="3135" y="1361"/>
                </a:lnTo>
                <a:lnTo>
                  <a:pt x="3134" y="1363"/>
                </a:lnTo>
                <a:lnTo>
                  <a:pt x="3132" y="1366"/>
                </a:lnTo>
                <a:lnTo>
                  <a:pt x="3130" y="1368"/>
                </a:lnTo>
                <a:lnTo>
                  <a:pt x="3128" y="1369"/>
                </a:lnTo>
                <a:lnTo>
                  <a:pt x="3125" y="1372"/>
                </a:lnTo>
                <a:lnTo>
                  <a:pt x="3123" y="1372"/>
                </a:lnTo>
                <a:lnTo>
                  <a:pt x="3119" y="1373"/>
                </a:lnTo>
                <a:lnTo>
                  <a:pt x="3117" y="1372"/>
                </a:lnTo>
                <a:lnTo>
                  <a:pt x="3113" y="1372"/>
                </a:lnTo>
                <a:lnTo>
                  <a:pt x="3111" y="1369"/>
                </a:lnTo>
                <a:lnTo>
                  <a:pt x="3109" y="1368"/>
                </a:lnTo>
                <a:lnTo>
                  <a:pt x="3107" y="1366"/>
                </a:lnTo>
                <a:lnTo>
                  <a:pt x="3106" y="1363"/>
                </a:lnTo>
                <a:lnTo>
                  <a:pt x="3105" y="1361"/>
                </a:lnTo>
                <a:lnTo>
                  <a:pt x="3105" y="1357"/>
                </a:lnTo>
                <a:close/>
                <a:moveTo>
                  <a:pt x="3105" y="1297"/>
                </a:moveTo>
                <a:lnTo>
                  <a:pt x="3105" y="1297"/>
                </a:lnTo>
                <a:lnTo>
                  <a:pt x="3105" y="1294"/>
                </a:lnTo>
                <a:lnTo>
                  <a:pt x="3106" y="1292"/>
                </a:lnTo>
                <a:lnTo>
                  <a:pt x="3107" y="1289"/>
                </a:lnTo>
                <a:lnTo>
                  <a:pt x="3109" y="1287"/>
                </a:lnTo>
                <a:lnTo>
                  <a:pt x="3111" y="1286"/>
                </a:lnTo>
                <a:lnTo>
                  <a:pt x="3113" y="1283"/>
                </a:lnTo>
                <a:lnTo>
                  <a:pt x="3117" y="1283"/>
                </a:lnTo>
                <a:lnTo>
                  <a:pt x="3119" y="1282"/>
                </a:lnTo>
                <a:lnTo>
                  <a:pt x="3123" y="1283"/>
                </a:lnTo>
                <a:lnTo>
                  <a:pt x="3125" y="1283"/>
                </a:lnTo>
                <a:lnTo>
                  <a:pt x="3128" y="1286"/>
                </a:lnTo>
                <a:lnTo>
                  <a:pt x="3130" y="1287"/>
                </a:lnTo>
                <a:lnTo>
                  <a:pt x="3132" y="1289"/>
                </a:lnTo>
                <a:lnTo>
                  <a:pt x="3134" y="1292"/>
                </a:lnTo>
                <a:lnTo>
                  <a:pt x="3135" y="1294"/>
                </a:lnTo>
                <a:lnTo>
                  <a:pt x="3135" y="1297"/>
                </a:lnTo>
                <a:lnTo>
                  <a:pt x="3135" y="1300"/>
                </a:lnTo>
                <a:lnTo>
                  <a:pt x="3134" y="1303"/>
                </a:lnTo>
                <a:lnTo>
                  <a:pt x="3132" y="1306"/>
                </a:lnTo>
                <a:lnTo>
                  <a:pt x="3130" y="1308"/>
                </a:lnTo>
                <a:lnTo>
                  <a:pt x="3128" y="1309"/>
                </a:lnTo>
                <a:lnTo>
                  <a:pt x="3125" y="1311"/>
                </a:lnTo>
                <a:lnTo>
                  <a:pt x="3123" y="1312"/>
                </a:lnTo>
                <a:lnTo>
                  <a:pt x="3119" y="1312"/>
                </a:lnTo>
                <a:lnTo>
                  <a:pt x="3117" y="1312"/>
                </a:lnTo>
                <a:lnTo>
                  <a:pt x="3113" y="1311"/>
                </a:lnTo>
                <a:lnTo>
                  <a:pt x="3111" y="1309"/>
                </a:lnTo>
                <a:lnTo>
                  <a:pt x="3109" y="1308"/>
                </a:lnTo>
                <a:lnTo>
                  <a:pt x="3107" y="1306"/>
                </a:lnTo>
                <a:lnTo>
                  <a:pt x="3106" y="1303"/>
                </a:lnTo>
                <a:lnTo>
                  <a:pt x="3105" y="1300"/>
                </a:lnTo>
                <a:lnTo>
                  <a:pt x="3105" y="1297"/>
                </a:lnTo>
                <a:close/>
                <a:moveTo>
                  <a:pt x="3105" y="1238"/>
                </a:moveTo>
                <a:lnTo>
                  <a:pt x="3105" y="1238"/>
                </a:lnTo>
                <a:lnTo>
                  <a:pt x="3105" y="1234"/>
                </a:lnTo>
                <a:lnTo>
                  <a:pt x="3106" y="1232"/>
                </a:lnTo>
                <a:lnTo>
                  <a:pt x="3107" y="1229"/>
                </a:lnTo>
                <a:lnTo>
                  <a:pt x="3109" y="1227"/>
                </a:lnTo>
                <a:lnTo>
                  <a:pt x="3111" y="1226"/>
                </a:lnTo>
                <a:lnTo>
                  <a:pt x="3113" y="1223"/>
                </a:lnTo>
                <a:lnTo>
                  <a:pt x="3117" y="1223"/>
                </a:lnTo>
                <a:lnTo>
                  <a:pt x="3119" y="1222"/>
                </a:lnTo>
                <a:lnTo>
                  <a:pt x="3123" y="1223"/>
                </a:lnTo>
                <a:lnTo>
                  <a:pt x="3125" y="1223"/>
                </a:lnTo>
                <a:lnTo>
                  <a:pt x="3128" y="1226"/>
                </a:lnTo>
                <a:lnTo>
                  <a:pt x="3130" y="1227"/>
                </a:lnTo>
                <a:lnTo>
                  <a:pt x="3132" y="1229"/>
                </a:lnTo>
                <a:lnTo>
                  <a:pt x="3134" y="1232"/>
                </a:lnTo>
                <a:lnTo>
                  <a:pt x="3135" y="1234"/>
                </a:lnTo>
                <a:lnTo>
                  <a:pt x="3135" y="1238"/>
                </a:lnTo>
                <a:lnTo>
                  <a:pt x="3135" y="1240"/>
                </a:lnTo>
                <a:lnTo>
                  <a:pt x="3134" y="1244"/>
                </a:lnTo>
                <a:lnTo>
                  <a:pt x="3132" y="1246"/>
                </a:lnTo>
                <a:lnTo>
                  <a:pt x="3130" y="1249"/>
                </a:lnTo>
                <a:lnTo>
                  <a:pt x="3128" y="1250"/>
                </a:lnTo>
                <a:lnTo>
                  <a:pt x="3125" y="1251"/>
                </a:lnTo>
                <a:lnTo>
                  <a:pt x="3123" y="1252"/>
                </a:lnTo>
                <a:lnTo>
                  <a:pt x="3119" y="1252"/>
                </a:lnTo>
                <a:lnTo>
                  <a:pt x="3117" y="1252"/>
                </a:lnTo>
                <a:lnTo>
                  <a:pt x="3113" y="1251"/>
                </a:lnTo>
                <a:lnTo>
                  <a:pt x="3111" y="1250"/>
                </a:lnTo>
                <a:lnTo>
                  <a:pt x="3109" y="1249"/>
                </a:lnTo>
                <a:lnTo>
                  <a:pt x="3107" y="1246"/>
                </a:lnTo>
                <a:lnTo>
                  <a:pt x="3106" y="1244"/>
                </a:lnTo>
                <a:lnTo>
                  <a:pt x="3105" y="1240"/>
                </a:lnTo>
                <a:lnTo>
                  <a:pt x="3105" y="1238"/>
                </a:lnTo>
                <a:close/>
                <a:moveTo>
                  <a:pt x="3105" y="1178"/>
                </a:moveTo>
                <a:lnTo>
                  <a:pt x="3105" y="1178"/>
                </a:lnTo>
                <a:lnTo>
                  <a:pt x="3105" y="1175"/>
                </a:lnTo>
                <a:lnTo>
                  <a:pt x="3106" y="1172"/>
                </a:lnTo>
                <a:lnTo>
                  <a:pt x="3107" y="1170"/>
                </a:lnTo>
                <a:lnTo>
                  <a:pt x="3109" y="1167"/>
                </a:lnTo>
                <a:lnTo>
                  <a:pt x="3111" y="1166"/>
                </a:lnTo>
                <a:lnTo>
                  <a:pt x="3113" y="1164"/>
                </a:lnTo>
                <a:lnTo>
                  <a:pt x="3117" y="1164"/>
                </a:lnTo>
                <a:lnTo>
                  <a:pt x="3119" y="1163"/>
                </a:lnTo>
                <a:lnTo>
                  <a:pt x="3123" y="1164"/>
                </a:lnTo>
                <a:lnTo>
                  <a:pt x="3125" y="1164"/>
                </a:lnTo>
                <a:lnTo>
                  <a:pt x="3128" y="1166"/>
                </a:lnTo>
                <a:lnTo>
                  <a:pt x="3130" y="1167"/>
                </a:lnTo>
                <a:lnTo>
                  <a:pt x="3132" y="1170"/>
                </a:lnTo>
                <a:lnTo>
                  <a:pt x="3134" y="1172"/>
                </a:lnTo>
                <a:lnTo>
                  <a:pt x="3135" y="1175"/>
                </a:lnTo>
                <a:lnTo>
                  <a:pt x="3135" y="1178"/>
                </a:lnTo>
                <a:lnTo>
                  <a:pt x="3135" y="1180"/>
                </a:lnTo>
                <a:lnTo>
                  <a:pt x="3134" y="1184"/>
                </a:lnTo>
                <a:lnTo>
                  <a:pt x="3132" y="1186"/>
                </a:lnTo>
                <a:lnTo>
                  <a:pt x="3130" y="1189"/>
                </a:lnTo>
                <a:lnTo>
                  <a:pt x="3128" y="1190"/>
                </a:lnTo>
                <a:lnTo>
                  <a:pt x="3125" y="1191"/>
                </a:lnTo>
                <a:lnTo>
                  <a:pt x="3123" y="1192"/>
                </a:lnTo>
                <a:lnTo>
                  <a:pt x="3119" y="1192"/>
                </a:lnTo>
                <a:lnTo>
                  <a:pt x="3117" y="1192"/>
                </a:lnTo>
                <a:lnTo>
                  <a:pt x="3113" y="1191"/>
                </a:lnTo>
                <a:lnTo>
                  <a:pt x="3111" y="1190"/>
                </a:lnTo>
                <a:lnTo>
                  <a:pt x="3109" y="1189"/>
                </a:lnTo>
                <a:lnTo>
                  <a:pt x="3107" y="1186"/>
                </a:lnTo>
                <a:lnTo>
                  <a:pt x="3106" y="1184"/>
                </a:lnTo>
                <a:lnTo>
                  <a:pt x="3105" y="1180"/>
                </a:lnTo>
                <a:lnTo>
                  <a:pt x="3105" y="1178"/>
                </a:lnTo>
                <a:close/>
                <a:moveTo>
                  <a:pt x="3105" y="1118"/>
                </a:moveTo>
                <a:lnTo>
                  <a:pt x="3105" y="1118"/>
                </a:lnTo>
                <a:lnTo>
                  <a:pt x="3105" y="1115"/>
                </a:lnTo>
                <a:lnTo>
                  <a:pt x="3106" y="1112"/>
                </a:lnTo>
                <a:lnTo>
                  <a:pt x="3107" y="1110"/>
                </a:lnTo>
                <a:lnTo>
                  <a:pt x="3109" y="1108"/>
                </a:lnTo>
                <a:lnTo>
                  <a:pt x="3111" y="1106"/>
                </a:lnTo>
                <a:lnTo>
                  <a:pt x="3113" y="1104"/>
                </a:lnTo>
                <a:lnTo>
                  <a:pt x="3117" y="1104"/>
                </a:lnTo>
                <a:lnTo>
                  <a:pt x="3119" y="1103"/>
                </a:lnTo>
                <a:lnTo>
                  <a:pt x="3123" y="1104"/>
                </a:lnTo>
                <a:lnTo>
                  <a:pt x="3125" y="1104"/>
                </a:lnTo>
                <a:lnTo>
                  <a:pt x="3128" y="1106"/>
                </a:lnTo>
                <a:lnTo>
                  <a:pt x="3130" y="1108"/>
                </a:lnTo>
                <a:lnTo>
                  <a:pt x="3132" y="1110"/>
                </a:lnTo>
                <a:lnTo>
                  <a:pt x="3134" y="1112"/>
                </a:lnTo>
                <a:lnTo>
                  <a:pt x="3135" y="1115"/>
                </a:lnTo>
                <a:lnTo>
                  <a:pt x="3135" y="1118"/>
                </a:lnTo>
                <a:lnTo>
                  <a:pt x="3135" y="1121"/>
                </a:lnTo>
                <a:lnTo>
                  <a:pt x="3134" y="1124"/>
                </a:lnTo>
                <a:lnTo>
                  <a:pt x="3132" y="1127"/>
                </a:lnTo>
                <a:lnTo>
                  <a:pt x="3130" y="1129"/>
                </a:lnTo>
                <a:lnTo>
                  <a:pt x="3128" y="1130"/>
                </a:lnTo>
                <a:lnTo>
                  <a:pt x="3125" y="1132"/>
                </a:lnTo>
                <a:lnTo>
                  <a:pt x="3123" y="1133"/>
                </a:lnTo>
                <a:lnTo>
                  <a:pt x="3119" y="1133"/>
                </a:lnTo>
                <a:lnTo>
                  <a:pt x="3117" y="1133"/>
                </a:lnTo>
                <a:lnTo>
                  <a:pt x="3113" y="1132"/>
                </a:lnTo>
                <a:lnTo>
                  <a:pt x="3111" y="1130"/>
                </a:lnTo>
                <a:lnTo>
                  <a:pt x="3109" y="1129"/>
                </a:lnTo>
                <a:lnTo>
                  <a:pt x="3107" y="1127"/>
                </a:lnTo>
                <a:lnTo>
                  <a:pt x="3106" y="1124"/>
                </a:lnTo>
                <a:lnTo>
                  <a:pt x="3105" y="1121"/>
                </a:lnTo>
                <a:lnTo>
                  <a:pt x="3105" y="1118"/>
                </a:lnTo>
                <a:close/>
                <a:moveTo>
                  <a:pt x="3105" y="1059"/>
                </a:moveTo>
                <a:lnTo>
                  <a:pt x="3105" y="1059"/>
                </a:lnTo>
                <a:lnTo>
                  <a:pt x="3105" y="1055"/>
                </a:lnTo>
                <a:lnTo>
                  <a:pt x="3106" y="1053"/>
                </a:lnTo>
                <a:lnTo>
                  <a:pt x="3107" y="1050"/>
                </a:lnTo>
                <a:lnTo>
                  <a:pt x="3109" y="1048"/>
                </a:lnTo>
                <a:lnTo>
                  <a:pt x="3111" y="1046"/>
                </a:lnTo>
                <a:lnTo>
                  <a:pt x="3113" y="1044"/>
                </a:lnTo>
                <a:lnTo>
                  <a:pt x="3117" y="1044"/>
                </a:lnTo>
                <a:lnTo>
                  <a:pt x="3119" y="1043"/>
                </a:lnTo>
                <a:lnTo>
                  <a:pt x="3123" y="1044"/>
                </a:lnTo>
                <a:lnTo>
                  <a:pt x="3125" y="1044"/>
                </a:lnTo>
                <a:lnTo>
                  <a:pt x="3128" y="1046"/>
                </a:lnTo>
                <a:lnTo>
                  <a:pt x="3130" y="1048"/>
                </a:lnTo>
                <a:lnTo>
                  <a:pt x="3132" y="1050"/>
                </a:lnTo>
                <a:lnTo>
                  <a:pt x="3134" y="1053"/>
                </a:lnTo>
                <a:lnTo>
                  <a:pt x="3135" y="1055"/>
                </a:lnTo>
                <a:lnTo>
                  <a:pt x="3135" y="1059"/>
                </a:lnTo>
                <a:lnTo>
                  <a:pt x="3135" y="1061"/>
                </a:lnTo>
                <a:lnTo>
                  <a:pt x="3134" y="1065"/>
                </a:lnTo>
                <a:lnTo>
                  <a:pt x="3132" y="1067"/>
                </a:lnTo>
                <a:lnTo>
                  <a:pt x="3130" y="1069"/>
                </a:lnTo>
                <a:lnTo>
                  <a:pt x="3128" y="1071"/>
                </a:lnTo>
                <a:lnTo>
                  <a:pt x="3125" y="1072"/>
                </a:lnTo>
                <a:lnTo>
                  <a:pt x="3123" y="1073"/>
                </a:lnTo>
                <a:lnTo>
                  <a:pt x="3119" y="1073"/>
                </a:lnTo>
                <a:lnTo>
                  <a:pt x="3117" y="1073"/>
                </a:lnTo>
                <a:lnTo>
                  <a:pt x="3113" y="1072"/>
                </a:lnTo>
                <a:lnTo>
                  <a:pt x="3111" y="1071"/>
                </a:lnTo>
                <a:lnTo>
                  <a:pt x="3109" y="1069"/>
                </a:lnTo>
                <a:lnTo>
                  <a:pt x="3107" y="1067"/>
                </a:lnTo>
                <a:lnTo>
                  <a:pt x="3106" y="1065"/>
                </a:lnTo>
                <a:lnTo>
                  <a:pt x="3105" y="1061"/>
                </a:lnTo>
                <a:lnTo>
                  <a:pt x="3105" y="1059"/>
                </a:lnTo>
                <a:close/>
                <a:moveTo>
                  <a:pt x="3105" y="999"/>
                </a:moveTo>
                <a:lnTo>
                  <a:pt x="3105" y="999"/>
                </a:lnTo>
                <a:lnTo>
                  <a:pt x="3105" y="995"/>
                </a:lnTo>
                <a:lnTo>
                  <a:pt x="3106" y="993"/>
                </a:lnTo>
                <a:lnTo>
                  <a:pt x="3107" y="991"/>
                </a:lnTo>
                <a:lnTo>
                  <a:pt x="3109" y="988"/>
                </a:lnTo>
                <a:lnTo>
                  <a:pt x="3111" y="986"/>
                </a:lnTo>
                <a:lnTo>
                  <a:pt x="3113" y="985"/>
                </a:lnTo>
                <a:lnTo>
                  <a:pt x="3117" y="985"/>
                </a:lnTo>
                <a:lnTo>
                  <a:pt x="3119" y="984"/>
                </a:lnTo>
                <a:lnTo>
                  <a:pt x="3123" y="985"/>
                </a:lnTo>
                <a:lnTo>
                  <a:pt x="3125" y="985"/>
                </a:lnTo>
                <a:lnTo>
                  <a:pt x="3128" y="986"/>
                </a:lnTo>
                <a:lnTo>
                  <a:pt x="3130" y="988"/>
                </a:lnTo>
                <a:lnTo>
                  <a:pt x="3132" y="991"/>
                </a:lnTo>
                <a:lnTo>
                  <a:pt x="3134" y="993"/>
                </a:lnTo>
                <a:lnTo>
                  <a:pt x="3135" y="995"/>
                </a:lnTo>
                <a:lnTo>
                  <a:pt x="3135" y="999"/>
                </a:lnTo>
                <a:lnTo>
                  <a:pt x="3135" y="1001"/>
                </a:lnTo>
                <a:lnTo>
                  <a:pt x="3134" y="1005"/>
                </a:lnTo>
                <a:lnTo>
                  <a:pt x="3132" y="1007"/>
                </a:lnTo>
                <a:lnTo>
                  <a:pt x="3130" y="1010"/>
                </a:lnTo>
                <a:lnTo>
                  <a:pt x="3128" y="1011"/>
                </a:lnTo>
                <a:lnTo>
                  <a:pt x="3125" y="1012"/>
                </a:lnTo>
                <a:lnTo>
                  <a:pt x="3123" y="1013"/>
                </a:lnTo>
                <a:lnTo>
                  <a:pt x="3119" y="1013"/>
                </a:lnTo>
                <a:lnTo>
                  <a:pt x="3117" y="1013"/>
                </a:lnTo>
                <a:lnTo>
                  <a:pt x="3113" y="1012"/>
                </a:lnTo>
                <a:lnTo>
                  <a:pt x="3111" y="1011"/>
                </a:lnTo>
                <a:lnTo>
                  <a:pt x="3109" y="1010"/>
                </a:lnTo>
                <a:lnTo>
                  <a:pt x="3107" y="1007"/>
                </a:lnTo>
                <a:lnTo>
                  <a:pt x="3106" y="1005"/>
                </a:lnTo>
                <a:lnTo>
                  <a:pt x="3105" y="1001"/>
                </a:lnTo>
                <a:lnTo>
                  <a:pt x="3105" y="999"/>
                </a:lnTo>
                <a:close/>
                <a:moveTo>
                  <a:pt x="3105" y="939"/>
                </a:moveTo>
                <a:lnTo>
                  <a:pt x="3105" y="939"/>
                </a:lnTo>
                <a:lnTo>
                  <a:pt x="3105" y="936"/>
                </a:lnTo>
                <a:lnTo>
                  <a:pt x="3106" y="933"/>
                </a:lnTo>
                <a:lnTo>
                  <a:pt x="3107" y="931"/>
                </a:lnTo>
                <a:lnTo>
                  <a:pt x="3109" y="929"/>
                </a:lnTo>
                <a:lnTo>
                  <a:pt x="3111" y="926"/>
                </a:lnTo>
                <a:lnTo>
                  <a:pt x="3113" y="925"/>
                </a:lnTo>
                <a:lnTo>
                  <a:pt x="3117" y="925"/>
                </a:lnTo>
                <a:lnTo>
                  <a:pt x="3119" y="924"/>
                </a:lnTo>
                <a:lnTo>
                  <a:pt x="3123" y="925"/>
                </a:lnTo>
                <a:lnTo>
                  <a:pt x="3125" y="925"/>
                </a:lnTo>
                <a:lnTo>
                  <a:pt x="3128" y="926"/>
                </a:lnTo>
                <a:lnTo>
                  <a:pt x="3130" y="929"/>
                </a:lnTo>
                <a:lnTo>
                  <a:pt x="3132" y="931"/>
                </a:lnTo>
                <a:lnTo>
                  <a:pt x="3134" y="933"/>
                </a:lnTo>
                <a:lnTo>
                  <a:pt x="3135" y="936"/>
                </a:lnTo>
                <a:lnTo>
                  <a:pt x="3135" y="939"/>
                </a:lnTo>
                <a:lnTo>
                  <a:pt x="3135" y="942"/>
                </a:lnTo>
                <a:lnTo>
                  <a:pt x="3134" y="945"/>
                </a:lnTo>
                <a:lnTo>
                  <a:pt x="3132" y="948"/>
                </a:lnTo>
                <a:lnTo>
                  <a:pt x="3130" y="950"/>
                </a:lnTo>
                <a:lnTo>
                  <a:pt x="3128" y="951"/>
                </a:lnTo>
                <a:lnTo>
                  <a:pt x="3125" y="952"/>
                </a:lnTo>
                <a:lnTo>
                  <a:pt x="3123" y="954"/>
                </a:lnTo>
                <a:lnTo>
                  <a:pt x="3119" y="954"/>
                </a:lnTo>
                <a:lnTo>
                  <a:pt x="3117" y="954"/>
                </a:lnTo>
                <a:lnTo>
                  <a:pt x="3113" y="952"/>
                </a:lnTo>
                <a:lnTo>
                  <a:pt x="3111" y="951"/>
                </a:lnTo>
                <a:lnTo>
                  <a:pt x="3109" y="950"/>
                </a:lnTo>
                <a:lnTo>
                  <a:pt x="3107" y="948"/>
                </a:lnTo>
                <a:lnTo>
                  <a:pt x="3106" y="945"/>
                </a:lnTo>
                <a:lnTo>
                  <a:pt x="3105" y="942"/>
                </a:lnTo>
                <a:lnTo>
                  <a:pt x="3105" y="939"/>
                </a:lnTo>
                <a:close/>
                <a:moveTo>
                  <a:pt x="3105" y="880"/>
                </a:moveTo>
                <a:lnTo>
                  <a:pt x="3105" y="880"/>
                </a:lnTo>
                <a:lnTo>
                  <a:pt x="3105" y="876"/>
                </a:lnTo>
                <a:lnTo>
                  <a:pt x="3106" y="874"/>
                </a:lnTo>
                <a:lnTo>
                  <a:pt x="3107" y="871"/>
                </a:lnTo>
                <a:lnTo>
                  <a:pt x="3109" y="869"/>
                </a:lnTo>
                <a:lnTo>
                  <a:pt x="3111" y="867"/>
                </a:lnTo>
                <a:lnTo>
                  <a:pt x="3113" y="865"/>
                </a:lnTo>
                <a:lnTo>
                  <a:pt x="3117" y="865"/>
                </a:lnTo>
                <a:lnTo>
                  <a:pt x="3119" y="864"/>
                </a:lnTo>
                <a:lnTo>
                  <a:pt x="3123" y="865"/>
                </a:lnTo>
                <a:lnTo>
                  <a:pt x="3125" y="865"/>
                </a:lnTo>
                <a:lnTo>
                  <a:pt x="3128" y="867"/>
                </a:lnTo>
                <a:lnTo>
                  <a:pt x="3130" y="869"/>
                </a:lnTo>
                <a:lnTo>
                  <a:pt x="3132" y="871"/>
                </a:lnTo>
                <a:lnTo>
                  <a:pt x="3134" y="874"/>
                </a:lnTo>
                <a:lnTo>
                  <a:pt x="3135" y="876"/>
                </a:lnTo>
                <a:lnTo>
                  <a:pt x="3135" y="880"/>
                </a:lnTo>
                <a:lnTo>
                  <a:pt x="3135" y="882"/>
                </a:lnTo>
                <a:lnTo>
                  <a:pt x="3134" y="886"/>
                </a:lnTo>
                <a:lnTo>
                  <a:pt x="3132" y="888"/>
                </a:lnTo>
                <a:lnTo>
                  <a:pt x="3130" y="890"/>
                </a:lnTo>
                <a:lnTo>
                  <a:pt x="3128" y="892"/>
                </a:lnTo>
                <a:lnTo>
                  <a:pt x="3125" y="893"/>
                </a:lnTo>
                <a:lnTo>
                  <a:pt x="3123" y="894"/>
                </a:lnTo>
                <a:lnTo>
                  <a:pt x="3119" y="894"/>
                </a:lnTo>
                <a:lnTo>
                  <a:pt x="3117" y="894"/>
                </a:lnTo>
                <a:lnTo>
                  <a:pt x="3113" y="893"/>
                </a:lnTo>
                <a:lnTo>
                  <a:pt x="3111" y="892"/>
                </a:lnTo>
                <a:lnTo>
                  <a:pt x="3109" y="890"/>
                </a:lnTo>
                <a:lnTo>
                  <a:pt x="3107" y="888"/>
                </a:lnTo>
                <a:lnTo>
                  <a:pt x="3106" y="886"/>
                </a:lnTo>
                <a:lnTo>
                  <a:pt x="3105" y="882"/>
                </a:lnTo>
                <a:lnTo>
                  <a:pt x="3105" y="880"/>
                </a:lnTo>
                <a:close/>
                <a:moveTo>
                  <a:pt x="3105" y="820"/>
                </a:moveTo>
                <a:lnTo>
                  <a:pt x="3105" y="820"/>
                </a:lnTo>
                <a:lnTo>
                  <a:pt x="3105" y="816"/>
                </a:lnTo>
                <a:lnTo>
                  <a:pt x="3106" y="814"/>
                </a:lnTo>
                <a:lnTo>
                  <a:pt x="3107" y="812"/>
                </a:lnTo>
                <a:lnTo>
                  <a:pt x="3109" y="809"/>
                </a:lnTo>
                <a:lnTo>
                  <a:pt x="3111" y="807"/>
                </a:lnTo>
                <a:lnTo>
                  <a:pt x="3113" y="806"/>
                </a:lnTo>
                <a:lnTo>
                  <a:pt x="3117" y="806"/>
                </a:lnTo>
                <a:lnTo>
                  <a:pt x="3119" y="804"/>
                </a:lnTo>
                <a:lnTo>
                  <a:pt x="3123" y="806"/>
                </a:lnTo>
                <a:lnTo>
                  <a:pt x="3125" y="806"/>
                </a:lnTo>
                <a:lnTo>
                  <a:pt x="3128" y="807"/>
                </a:lnTo>
                <a:lnTo>
                  <a:pt x="3130" y="809"/>
                </a:lnTo>
                <a:lnTo>
                  <a:pt x="3132" y="812"/>
                </a:lnTo>
                <a:lnTo>
                  <a:pt x="3134" y="814"/>
                </a:lnTo>
                <a:lnTo>
                  <a:pt x="3135" y="816"/>
                </a:lnTo>
                <a:lnTo>
                  <a:pt x="3135" y="820"/>
                </a:lnTo>
                <a:lnTo>
                  <a:pt x="3135" y="822"/>
                </a:lnTo>
                <a:lnTo>
                  <a:pt x="3134" y="826"/>
                </a:lnTo>
                <a:lnTo>
                  <a:pt x="3132" y="828"/>
                </a:lnTo>
                <a:lnTo>
                  <a:pt x="3130" y="831"/>
                </a:lnTo>
                <a:lnTo>
                  <a:pt x="3128" y="832"/>
                </a:lnTo>
                <a:lnTo>
                  <a:pt x="3125" y="833"/>
                </a:lnTo>
                <a:lnTo>
                  <a:pt x="3123" y="834"/>
                </a:lnTo>
                <a:lnTo>
                  <a:pt x="3119" y="834"/>
                </a:lnTo>
                <a:lnTo>
                  <a:pt x="3117" y="834"/>
                </a:lnTo>
                <a:lnTo>
                  <a:pt x="3113" y="833"/>
                </a:lnTo>
                <a:lnTo>
                  <a:pt x="3111" y="832"/>
                </a:lnTo>
                <a:lnTo>
                  <a:pt x="3109" y="831"/>
                </a:lnTo>
                <a:lnTo>
                  <a:pt x="3107" y="828"/>
                </a:lnTo>
                <a:lnTo>
                  <a:pt x="3106" y="826"/>
                </a:lnTo>
                <a:lnTo>
                  <a:pt x="3105" y="822"/>
                </a:lnTo>
                <a:lnTo>
                  <a:pt x="3105" y="820"/>
                </a:lnTo>
                <a:close/>
                <a:moveTo>
                  <a:pt x="3105" y="760"/>
                </a:moveTo>
                <a:lnTo>
                  <a:pt x="3105" y="760"/>
                </a:lnTo>
                <a:lnTo>
                  <a:pt x="3105" y="757"/>
                </a:lnTo>
                <a:lnTo>
                  <a:pt x="3106" y="754"/>
                </a:lnTo>
                <a:lnTo>
                  <a:pt x="3107" y="752"/>
                </a:lnTo>
                <a:lnTo>
                  <a:pt x="3109" y="750"/>
                </a:lnTo>
                <a:lnTo>
                  <a:pt x="3111" y="747"/>
                </a:lnTo>
                <a:lnTo>
                  <a:pt x="3113" y="746"/>
                </a:lnTo>
                <a:lnTo>
                  <a:pt x="3117" y="745"/>
                </a:lnTo>
                <a:lnTo>
                  <a:pt x="3119" y="745"/>
                </a:lnTo>
                <a:lnTo>
                  <a:pt x="3123" y="745"/>
                </a:lnTo>
                <a:lnTo>
                  <a:pt x="3125" y="746"/>
                </a:lnTo>
                <a:lnTo>
                  <a:pt x="3128" y="747"/>
                </a:lnTo>
                <a:lnTo>
                  <a:pt x="3130" y="750"/>
                </a:lnTo>
                <a:lnTo>
                  <a:pt x="3132" y="752"/>
                </a:lnTo>
                <a:lnTo>
                  <a:pt x="3134" y="754"/>
                </a:lnTo>
                <a:lnTo>
                  <a:pt x="3135" y="757"/>
                </a:lnTo>
                <a:lnTo>
                  <a:pt x="3135" y="760"/>
                </a:lnTo>
                <a:lnTo>
                  <a:pt x="3135" y="763"/>
                </a:lnTo>
                <a:lnTo>
                  <a:pt x="3134" y="766"/>
                </a:lnTo>
                <a:lnTo>
                  <a:pt x="3132" y="769"/>
                </a:lnTo>
                <a:lnTo>
                  <a:pt x="3130" y="771"/>
                </a:lnTo>
                <a:lnTo>
                  <a:pt x="3128" y="772"/>
                </a:lnTo>
                <a:lnTo>
                  <a:pt x="3125" y="773"/>
                </a:lnTo>
                <a:lnTo>
                  <a:pt x="3123" y="775"/>
                </a:lnTo>
                <a:lnTo>
                  <a:pt x="3119" y="775"/>
                </a:lnTo>
                <a:lnTo>
                  <a:pt x="3117" y="775"/>
                </a:lnTo>
                <a:lnTo>
                  <a:pt x="3113" y="773"/>
                </a:lnTo>
                <a:lnTo>
                  <a:pt x="3111" y="772"/>
                </a:lnTo>
                <a:lnTo>
                  <a:pt x="3109" y="771"/>
                </a:lnTo>
                <a:lnTo>
                  <a:pt x="3107" y="769"/>
                </a:lnTo>
                <a:lnTo>
                  <a:pt x="3106" y="766"/>
                </a:lnTo>
                <a:lnTo>
                  <a:pt x="3105" y="763"/>
                </a:lnTo>
                <a:lnTo>
                  <a:pt x="3105" y="760"/>
                </a:lnTo>
                <a:close/>
                <a:moveTo>
                  <a:pt x="3105" y="701"/>
                </a:moveTo>
                <a:lnTo>
                  <a:pt x="3105" y="701"/>
                </a:lnTo>
                <a:lnTo>
                  <a:pt x="3105" y="697"/>
                </a:lnTo>
                <a:lnTo>
                  <a:pt x="3106" y="695"/>
                </a:lnTo>
                <a:lnTo>
                  <a:pt x="3107" y="692"/>
                </a:lnTo>
                <a:lnTo>
                  <a:pt x="3109" y="690"/>
                </a:lnTo>
                <a:lnTo>
                  <a:pt x="3111" y="687"/>
                </a:lnTo>
                <a:lnTo>
                  <a:pt x="3113" y="686"/>
                </a:lnTo>
                <a:lnTo>
                  <a:pt x="3117" y="685"/>
                </a:lnTo>
                <a:lnTo>
                  <a:pt x="3119" y="685"/>
                </a:lnTo>
                <a:lnTo>
                  <a:pt x="3123" y="685"/>
                </a:lnTo>
                <a:lnTo>
                  <a:pt x="3125" y="686"/>
                </a:lnTo>
                <a:lnTo>
                  <a:pt x="3128" y="687"/>
                </a:lnTo>
                <a:lnTo>
                  <a:pt x="3130" y="690"/>
                </a:lnTo>
                <a:lnTo>
                  <a:pt x="3132" y="692"/>
                </a:lnTo>
                <a:lnTo>
                  <a:pt x="3134" y="695"/>
                </a:lnTo>
                <a:lnTo>
                  <a:pt x="3135" y="697"/>
                </a:lnTo>
                <a:lnTo>
                  <a:pt x="3135" y="701"/>
                </a:lnTo>
                <a:lnTo>
                  <a:pt x="3135" y="703"/>
                </a:lnTo>
                <a:lnTo>
                  <a:pt x="3134" y="707"/>
                </a:lnTo>
                <a:lnTo>
                  <a:pt x="3132" y="709"/>
                </a:lnTo>
                <a:lnTo>
                  <a:pt x="3130" y="711"/>
                </a:lnTo>
                <a:lnTo>
                  <a:pt x="3128" y="713"/>
                </a:lnTo>
                <a:lnTo>
                  <a:pt x="3125" y="714"/>
                </a:lnTo>
                <a:lnTo>
                  <a:pt x="3123" y="715"/>
                </a:lnTo>
                <a:lnTo>
                  <a:pt x="3119" y="715"/>
                </a:lnTo>
                <a:lnTo>
                  <a:pt x="3117" y="715"/>
                </a:lnTo>
                <a:lnTo>
                  <a:pt x="3113" y="714"/>
                </a:lnTo>
                <a:lnTo>
                  <a:pt x="3111" y="713"/>
                </a:lnTo>
                <a:lnTo>
                  <a:pt x="3109" y="711"/>
                </a:lnTo>
                <a:lnTo>
                  <a:pt x="3107" y="709"/>
                </a:lnTo>
                <a:lnTo>
                  <a:pt x="3106" y="707"/>
                </a:lnTo>
                <a:lnTo>
                  <a:pt x="3105" y="703"/>
                </a:lnTo>
                <a:lnTo>
                  <a:pt x="3105" y="701"/>
                </a:lnTo>
                <a:close/>
                <a:moveTo>
                  <a:pt x="3105" y="641"/>
                </a:moveTo>
                <a:lnTo>
                  <a:pt x="3105" y="641"/>
                </a:lnTo>
                <a:lnTo>
                  <a:pt x="3105" y="637"/>
                </a:lnTo>
                <a:lnTo>
                  <a:pt x="3106" y="635"/>
                </a:lnTo>
                <a:lnTo>
                  <a:pt x="3107" y="633"/>
                </a:lnTo>
                <a:lnTo>
                  <a:pt x="3109" y="630"/>
                </a:lnTo>
                <a:lnTo>
                  <a:pt x="3111" y="628"/>
                </a:lnTo>
                <a:lnTo>
                  <a:pt x="3113" y="627"/>
                </a:lnTo>
                <a:lnTo>
                  <a:pt x="3117" y="625"/>
                </a:lnTo>
                <a:lnTo>
                  <a:pt x="3119" y="625"/>
                </a:lnTo>
                <a:lnTo>
                  <a:pt x="3123" y="625"/>
                </a:lnTo>
                <a:lnTo>
                  <a:pt x="3125" y="627"/>
                </a:lnTo>
                <a:lnTo>
                  <a:pt x="3128" y="628"/>
                </a:lnTo>
                <a:lnTo>
                  <a:pt x="3130" y="630"/>
                </a:lnTo>
                <a:lnTo>
                  <a:pt x="3132" y="633"/>
                </a:lnTo>
                <a:lnTo>
                  <a:pt x="3134" y="635"/>
                </a:lnTo>
                <a:lnTo>
                  <a:pt x="3135" y="637"/>
                </a:lnTo>
                <a:lnTo>
                  <a:pt x="3135" y="641"/>
                </a:lnTo>
                <a:lnTo>
                  <a:pt x="3135" y="643"/>
                </a:lnTo>
                <a:lnTo>
                  <a:pt x="3134" y="646"/>
                </a:lnTo>
                <a:lnTo>
                  <a:pt x="3132" y="649"/>
                </a:lnTo>
                <a:lnTo>
                  <a:pt x="3130" y="650"/>
                </a:lnTo>
                <a:lnTo>
                  <a:pt x="3128" y="653"/>
                </a:lnTo>
                <a:lnTo>
                  <a:pt x="3125" y="654"/>
                </a:lnTo>
                <a:lnTo>
                  <a:pt x="3123" y="655"/>
                </a:lnTo>
                <a:lnTo>
                  <a:pt x="3119" y="655"/>
                </a:lnTo>
                <a:lnTo>
                  <a:pt x="3117" y="655"/>
                </a:lnTo>
                <a:lnTo>
                  <a:pt x="3113" y="654"/>
                </a:lnTo>
                <a:lnTo>
                  <a:pt x="3111" y="653"/>
                </a:lnTo>
                <a:lnTo>
                  <a:pt x="3109" y="650"/>
                </a:lnTo>
                <a:lnTo>
                  <a:pt x="3107" y="649"/>
                </a:lnTo>
                <a:lnTo>
                  <a:pt x="3106" y="646"/>
                </a:lnTo>
                <a:lnTo>
                  <a:pt x="3105" y="643"/>
                </a:lnTo>
                <a:lnTo>
                  <a:pt x="3105" y="641"/>
                </a:lnTo>
                <a:close/>
                <a:moveTo>
                  <a:pt x="3105" y="581"/>
                </a:moveTo>
                <a:lnTo>
                  <a:pt x="3105" y="581"/>
                </a:lnTo>
                <a:lnTo>
                  <a:pt x="3105" y="578"/>
                </a:lnTo>
                <a:lnTo>
                  <a:pt x="3106" y="575"/>
                </a:lnTo>
                <a:lnTo>
                  <a:pt x="3107" y="573"/>
                </a:lnTo>
                <a:lnTo>
                  <a:pt x="3109" y="570"/>
                </a:lnTo>
                <a:lnTo>
                  <a:pt x="3111" y="568"/>
                </a:lnTo>
                <a:lnTo>
                  <a:pt x="3113" y="567"/>
                </a:lnTo>
                <a:lnTo>
                  <a:pt x="3117" y="566"/>
                </a:lnTo>
                <a:lnTo>
                  <a:pt x="3119" y="566"/>
                </a:lnTo>
                <a:lnTo>
                  <a:pt x="3123" y="566"/>
                </a:lnTo>
                <a:lnTo>
                  <a:pt x="3125" y="567"/>
                </a:lnTo>
                <a:lnTo>
                  <a:pt x="3128" y="568"/>
                </a:lnTo>
                <a:lnTo>
                  <a:pt x="3130" y="570"/>
                </a:lnTo>
                <a:lnTo>
                  <a:pt x="3132" y="573"/>
                </a:lnTo>
                <a:lnTo>
                  <a:pt x="3134" y="575"/>
                </a:lnTo>
                <a:lnTo>
                  <a:pt x="3135" y="578"/>
                </a:lnTo>
                <a:lnTo>
                  <a:pt x="3135" y="581"/>
                </a:lnTo>
                <a:lnTo>
                  <a:pt x="3135" y="584"/>
                </a:lnTo>
                <a:lnTo>
                  <a:pt x="3134" y="586"/>
                </a:lnTo>
                <a:lnTo>
                  <a:pt x="3132" y="590"/>
                </a:lnTo>
                <a:lnTo>
                  <a:pt x="3130" y="591"/>
                </a:lnTo>
                <a:lnTo>
                  <a:pt x="3128" y="593"/>
                </a:lnTo>
                <a:lnTo>
                  <a:pt x="3125" y="594"/>
                </a:lnTo>
                <a:lnTo>
                  <a:pt x="3123" y="596"/>
                </a:lnTo>
                <a:lnTo>
                  <a:pt x="3119" y="596"/>
                </a:lnTo>
                <a:lnTo>
                  <a:pt x="3117" y="596"/>
                </a:lnTo>
                <a:lnTo>
                  <a:pt x="3113" y="594"/>
                </a:lnTo>
                <a:lnTo>
                  <a:pt x="3111" y="593"/>
                </a:lnTo>
                <a:lnTo>
                  <a:pt x="3109" y="591"/>
                </a:lnTo>
                <a:lnTo>
                  <a:pt x="3107" y="590"/>
                </a:lnTo>
                <a:lnTo>
                  <a:pt x="3106" y="586"/>
                </a:lnTo>
                <a:lnTo>
                  <a:pt x="3105" y="584"/>
                </a:lnTo>
                <a:lnTo>
                  <a:pt x="3105" y="581"/>
                </a:lnTo>
                <a:close/>
                <a:moveTo>
                  <a:pt x="3105" y="522"/>
                </a:moveTo>
                <a:lnTo>
                  <a:pt x="3105" y="522"/>
                </a:lnTo>
                <a:lnTo>
                  <a:pt x="3105" y="518"/>
                </a:lnTo>
                <a:lnTo>
                  <a:pt x="3106" y="516"/>
                </a:lnTo>
                <a:lnTo>
                  <a:pt x="3107" y="513"/>
                </a:lnTo>
                <a:lnTo>
                  <a:pt x="3109" y="511"/>
                </a:lnTo>
                <a:lnTo>
                  <a:pt x="3111" y="508"/>
                </a:lnTo>
                <a:lnTo>
                  <a:pt x="3113" y="507"/>
                </a:lnTo>
                <a:lnTo>
                  <a:pt x="3117" y="506"/>
                </a:lnTo>
                <a:lnTo>
                  <a:pt x="3119" y="506"/>
                </a:lnTo>
                <a:lnTo>
                  <a:pt x="3123" y="506"/>
                </a:lnTo>
                <a:lnTo>
                  <a:pt x="3125" y="507"/>
                </a:lnTo>
                <a:lnTo>
                  <a:pt x="3128" y="508"/>
                </a:lnTo>
                <a:lnTo>
                  <a:pt x="3130" y="511"/>
                </a:lnTo>
                <a:lnTo>
                  <a:pt x="3132" y="513"/>
                </a:lnTo>
                <a:lnTo>
                  <a:pt x="3134" y="516"/>
                </a:lnTo>
                <a:lnTo>
                  <a:pt x="3135" y="518"/>
                </a:lnTo>
                <a:lnTo>
                  <a:pt x="3135" y="522"/>
                </a:lnTo>
                <a:lnTo>
                  <a:pt x="3135" y="524"/>
                </a:lnTo>
                <a:lnTo>
                  <a:pt x="3134" y="526"/>
                </a:lnTo>
                <a:lnTo>
                  <a:pt x="3132" y="530"/>
                </a:lnTo>
                <a:lnTo>
                  <a:pt x="3130" y="531"/>
                </a:lnTo>
                <a:lnTo>
                  <a:pt x="3128" y="533"/>
                </a:lnTo>
                <a:lnTo>
                  <a:pt x="3125" y="535"/>
                </a:lnTo>
                <a:lnTo>
                  <a:pt x="3123" y="536"/>
                </a:lnTo>
                <a:lnTo>
                  <a:pt x="3119" y="536"/>
                </a:lnTo>
                <a:lnTo>
                  <a:pt x="3117" y="536"/>
                </a:lnTo>
                <a:lnTo>
                  <a:pt x="3113" y="535"/>
                </a:lnTo>
                <a:lnTo>
                  <a:pt x="3111" y="533"/>
                </a:lnTo>
                <a:lnTo>
                  <a:pt x="3109" y="531"/>
                </a:lnTo>
                <a:lnTo>
                  <a:pt x="3107" y="530"/>
                </a:lnTo>
                <a:lnTo>
                  <a:pt x="3106" y="526"/>
                </a:lnTo>
                <a:lnTo>
                  <a:pt x="3105" y="524"/>
                </a:lnTo>
                <a:lnTo>
                  <a:pt x="3105" y="522"/>
                </a:lnTo>
                <a:close/>
                <a:moveTo>
                  <a:pt x="3105" y="462"/>
                </a:moveTo>
                <a:lnTo>
                  <a:pt x="3105" y="462"/>
                </a:lnTo>
                <a:lnTo>
                  <a:pt x="3105" y="458"/>
                </a:lnTo>
                <a:lnTo>
                  <a:pt x="3106" y="456"/>
                </a:lnTo>
                <a:lnTo>
                  <a:pt x="3107" y="453"/>
                </a:lnTo>
                <a:lnTo>
                  <a:pt x="3109" y="451"/>
                </a:lnTo>
                <a:lnTo>
                  <a:pt x="3111" y="449"/>
                </a:lnTo>
                <a:lnTo>
                  <a:pt x="3113" y="447"/>
                </a:lnTo>
                <a:lnTo>
                  <a:pt x="3117" y="446"/>
                </a:lnTo>
                <a:lnTo>
                  <a:pt x="3119" y="446"/>
                </a:lnTo>
                <a:lnTo>
                  <a:pt x="3123" y="446"/>
                </a:lnTo>
                <a:lnTo>
                  <a:pt x="3125" y="447"/>
                </a:lnTo>
                <a:lnTo>
                  <a:pt x="3128" y="449"/>
                </a:lnTo>
                <a:lnTo>
                  <a:pt x="3130" y="451"/>
                </a:lnTo>
                <a:lnTo>
                  <a:pt x="3132" y="453"/>
                </a:lnTo>
                <a:lnTo>
                  <a:pt x="3134" y="456"/>
                </a:lnTo>
                <a:lnTo>
                  <a:pt x="3135" y="458"/>
                </a:lnTo>
                <a:lnTo>
                  <a:pt x="3135" y="462"/>
                </a:lnTo>
                <a:lnTo>
                  <a:pt x="3135" y="464"/>
                </a:lnTo>
                <a:lnTo>
                  <a:pt x="3134" y="467"/>
                </a:lnTo>
                <a:lnTo>
                  <a:pt x="3132" y="470"/>
                </a:lnTo>
                <a:lnTo>
                  <a:pt x="3130" y="471"/>
                </a:lnTo>
                <a:lnTo>
                  <a:pt x="3128" y="474"/>
                </a:lnTo>
                <a:lnTo>
                  <a:pt x="3125" y="475"/>
                </a:lnTo>
                <a:lnTo>
                  <a:pt x="3123" y="476"/>
                </a:lnTo>
                <a:lnTo>
                  <a:pt x="3119" y="476"/>
                </a:lnTo>
                <a:lnTo>
                  <a:pt x="3117" y="476"/>
                </a:lnTo>
                <a:lnTo>
                  <a:pt x="3113" y="475"/>
                </a:lnTo>
                <a:lnTo>
                  <a:pt x="3111" y="474"/>
                </a:lnTo>
                <a:lnTo>
                  <a:pt x="3109" y="471"/>
                </a:lnTo>
                <a:lnTo>
                  <a:pt x="3107" y="470"/>
                </a:lnTo>
                <a:lnTo>
                  <a:pt x="3106" y="467"/>
                </a:lnTo>
                <a:lnTo>
                  <a:pt x="3105" y="464"/>
                </a:lnTo>
                <a:lnTo>
                  <a:pt x="3105" y="462"/>
                </a:lnTo>
                <a:close/>
                <a:moveTo>
                  <a:pt x="3105" y="402"/>
                </a:moveTo>
                <a:lnTo>
                  <a:pt x="3105" y="402"/>
                </a:lnTo>
                <a:lnTo>
                  <a:pt x="3105" y="399"/>
                </a:lnTo>
                <a:lnTo>
                  <a:pt x="3106" y="396"/>
                </a:lnTo>
                <a:lnTo>
                  <a:pt x="3107" y="394"/>
                </a:lnTo>
                <a:lnTo>
                  <a:pt x="3109" y="391"/>
                </a:lnTo>
                <a:lnTo>
                  <a:pt x="3111" y="389"/>
                </a:lnTo>
                <a:lnTo>
                  <a:pt x="3113" y="388"/>
                </a:lnTo>
                <a:lnTo>
                  <a:pt x="3117" y="387"/>
                </a:lnTo>
                <a:lnTo>
                  <a:pt x="3119" y="387"/>
                </a:lnTo>
                <a:lnTo>
                  <a:pt x="3123" y="387"/>
                </a:lnTo>
                <a:lnTo>
                  <a:pt x="3125" y="388"/>
                </a:lnTo>
                <a:lnTo>
                  <a:pt x="3128" y="389"/>
                </a:lnTo>
                <a:lnTo>
                  <a:pt x="3130" y="391"/>
                </a:lnTo>
                <a:lnTo>
                  <a:pt x="3132" y="394"/>
                </a:lnTo>
                <a:lnTo>
                  <a:pt x="3134" y="396"/>
                </a:lnTo>
                <a:lnTo>
                  <a:pt x="3135" y="399"/>
                </a:lnTo>
                <a:lnTo>
                  <a:pt x="3135" y="402"/>
                </a:lnTo>
                <a:lnTo>
                  <a:pt x="3135" y="405"/>
                </a:lnTo>
                <a:lnTo>
                  <a:pt x="3134" y="407"/>
                </a:lnTo>
                <a:lnTo>
                  <a:pt x="3132" y="410"/>
                </a:lnTo>
                <a:lnTo>
                  <a:pt x="3130" y="412"/>
                </a:lnTo>
                <a:lnTo>
                  <a:pt x="3128" y="414"/>
                </a:lnTo>
                <a:lnTo>
                  <a:pt x="3125" y="415"/>
                </a:lnTo>
                <a:lnTo>
                  <a:pt x="3123" y="416"/>
                </a:lnTo>
                <a:lnTo>
                  <a:pt x="3119" y="416"/>
                </a:lnTo>
                <a:lnTo>
                  <a:pt x="3117" y="416"/>
                </a:lnTo>
                <a:lnTo>
                  <a:pt x="3113" y="415"/>
                </a:lnTo>
                <a:lnTo>
                  <a:pt x="3111" y="414"/>
                </a:lnTo>
                <a:lnTo>
                  <a:pt x="3109" y="412"/>
                </a:lnTo>
                <a:lnTo>
                  <a:pt x="3107" y="410"/>
                </a:lnTo>
                <a:lnTo>
                  <a:pt x="3106" y="407"/>
                </a:lnTo>
                <a:lnTo>
                  <a:pt x="3105" y="405"/>
                </a:lnTo>
                <a:lnTo>
                  <a:pt x="3105" y="402"/>
                </a:lnTo>
                <a:close/>
                <a:moveTo>
                  <a:pt x="3105" y="342"/>
                </a:moveTo>
                <a:lnTo>
                  <a:pt x="3105" y="342"/>
                </a:lnTo>
                <a:lnTo>
                  <a:pt x="3105" y="339"/>
                </a:lnTo>
                <a:lnTo>
                  <a:pt x="3106" y="336"/>
                </a:lnTo>
                <a:lnTo>
                  <a:pt x="3107" y="334"/>
                </a:lnTo>
                <a:lnTo>
                  <a:pt x="3109" y="332"/>
                </a:lnTo>
                <a:lnTo>
                  <a:pt x="3111" y="329"/>
                </a:lnTo>
                <a:lnTo>
                  <a:pt x="3113" y="328"/>
                </a:lnTo>
                <a:lnTo>
                  <a:pt x="3117" y="327"/>
                </a:lnTo>
                <a:lnTo>
                  <a:pt x="3119" y="327"/>
                </a:lnTo>
                <a:lnTo>
                  <a:pt x="3123" y="327"/>
                </a:lnTo>
                <a:lnTo>
                  <a:pt x="3125" y="328"/>
                </a:lnTo>
                <a:lnTo>
                  <a:pt x="3128" y="329"/>
                </a:lnTo>
                <a:lnTo>
                  <a:pt x="3130" y="332"/>
                </a:lnTo>
                <a:lnTo>
                  <a:pt x="3132" y="334"/>
                </a:lnTo>
                <a:lnTo>
                  <a:pt x="3134" y="336"/>
                </a:lnTo>
                <a:lnTo>
                  <a:pt x="3135" y="339"/>
                </a:lnTo>
                <a:lnTo>
                  <a:pt x="3135" y="342"/>
                </a:lnTo>
                <a:lnTo>
                  <a:pt x="3135" y="345"/>
                </a:lnTo>
                <a:lnTo>
                  <a:pt x="3134" y="347"/>
                </a:lnTo>
                <a:lnTo>
                  <a:pt x="3132" y="350"/>
                </a:lnTo>
                <a:lnTo>
                  <a:pt x="3130" y="352"/>
                </a:lnTo>
                <a:lnTo>
                  <a:pt x="3128" y="354"/>
                </a:lnTo>
                <a:lnTo>
                  <a:pt x="3125" y="356"/>
                </a:lnTo>
                <a:lnTo>
                  <a:pt x="3123" y="357"/>
                </a:lnTo>
                <a:lnTo>
                  <a:pt x="3119" y="357"/>
                </a:lnTo>
                <a:lnTo>
                  <a:pt x="3117" y="357"/>
                </a:lnTo>
                <a:lnTo>
                  <a:pt x="3113" y="356"/>
                </a:lnTo>
                <a:lnTo>
                  <a:pt x="3111" y="354"/>
                </a:lnTo>
                <a:lnTo>
                  <a:pt x="3109" y="352"/>
                </a:lnTo>
                <a:lnTo>
                  <a:pt x="3107" y="350"/>
                </a:lnTo>
                <a:lnTo>
                  <a:pt x="3106" y="347"/>
                </a:lnTo>
                <a:lnTo>
                  <a:pt x="3105" y="345"/>
                </a:lnTo>
                <a:lnTo>
                  <a:pt x="3105" y="342"/>
                </a:lnTo>
                <a:close/>
                <a:moveTo>
                  <a:pt x="3105" y="283"/>
                </a:moveTo>
                <a:lnTo>
                  <a:pt x="3105" y="283"/>
                </a:lnTo>
                <a:lnTo>
                  <a:pt x="3105" y="279"/>
                </a:lnTo>
                <a:lnTo>
                  <a:pt x="3106" y="277"/>
                </a:lnTo>
                <a:lnTo>
                  <a:pt x="3107" y="273"/>
                </a:lnTo>
                <a:lnTo>
                  <a:pt x="3109" y="272"/>
                </a:lnTo>
                <a:lnTo>
                  <a:pt x="3111" y="270"/>
                </a:lnTo>
                <a:lnTo>
                  <a:pt x="3113" y="268"/>
                </a:lnTo>
                <a:lnTo>
                  <a:pt x="3117" y="267"/>
                </a:lnTo>
                <a:lnTo>
                  <a:pt x="3119" y="267"/>
                </a:lnTo>
                <a:lnTo>
                  <a:pt x="3123" y="267"/>
                </a:lnTo>
                <a:lnTo>
                  <a:pt x="3125" y="268"/>
                </a:lnTo>
                <a:lnTo>
                  <a:pt x="3128" y="270"/>
                </a:lnTo>
                <a:lnTo>
                  <a:pt x="3130" y="272"/>
                </a:lnTo>
                <a:lnTo>
                  <a:pt x="3132" y="273"/>
                </a:lnTo>
                <a:lnTo>
                  <a:pt x="3134" y="277"/>
                </a:lnTo>
                <a:lnTo>
                  <a:pt x="3135" y="279"/>
                </a:lnTo>
                <a:lnTo>
                  <a:pt x="3135" y="283"/>
                </a:lnTo>
                <a:lnTo>
                  <a:pt x="3135" y="285"/>
                </a:lnTo>
                <a:lnTo>
                  <a:pt x="3134" y="288"/>
                </a:lnTo>
                <a:lnTo>
                  <a:pt x="3132" y="290"/>
                </a:lnTo>
                <a:lnTo>
                  <a:pt x="3130" y="292"/>
                </a:lnTo>
                <a:lnTo>
                  <a:pt x="3128" y="295"/>
                </a:lnTo>
                <a:lnTo>
                  <a:pt x="3125" y="296"/>
                </a:lnTo>
                <a:lnTo>
                  <a:pt x="3123" y="297"/>
                </a:lnTo>
                <a:lnTo>
                  <a:pt x="3119" y="297"/>
                </a:lnTo>
                <a:lnTo>
                  <a:pt x="3117" y="297"/>
                </a:lnTo>
                <a:lnTo>
                  <a:pt x="3113" y="296"/>
                </a:lnTo>
                <a:lnTo>
                  <a:pt x="3111" y="295"/>
                </a:lnTo>
                <a:lnTo>
                  <a:pt x="3109" y="292"/>
                </a:lnTo>
                <a:lnTo>
                  <a:pt x="3107" y="290"/>
                </a:lnTo>
                <a:lnTo>
                  <a:pt x="3106" y="288"/>
                </a:lnTo>
                <a:lnTo>
                  <a:pt x="3105" y="285"/>
                </a:lnTo>
                <a:lnTo>
                  <a:pt x="3105" y="283"/>
                </a:lnTo>
                <a:close/>
                <a:moveTo>
                  <a:pt x="3105" y="223"/>
                </a:moveTo>
                <a:lnTo>
                  <a:pt x="3105" y="223"/>
                </a:lnTo>
                <a:lnTo>
                  <a:pt x="3105" y="219"/>
                </a:lnTo>
                <a:lnTo>
                  <a:pt x="3106" y="217"/>
                </a:lnTo>
                <a:lnTo>
                  <a:pt x="3107" y="214"/>
                </a:lnTo>
                <a:lnTo>
                  <a:pt x="3109" y="212"/>
                </a:lnTo>
                <a:lnTo>
                  <a:pt x="3111" y="210"/>
                </a:lnTo>
                <a:lnTo>
                  <a:pt x="3113" y="209"/>
                </a:lnTo>
                <a:lnTo>
                  <a:pt x="3117" y="208"/>
                </a:lnTo>
                <a:lnTo>
                  <a:pt x="3119" y="208"/>
                </a:lnTo>
                <a:lnTo>
                  <a:pt x="3123" y="208"/>
                </a:lnTo>
                <a:lnTo>
                  <a:pt x="3125" y="209"/>
                </a:lnTo>
                <a:lnTo>
                  <a:pt x="3128" y="210"/>
                </a:lnTo>
                <a:lnTo>
                  <a:pt x="3130" y="212"/>
                </a:lnTo>
                <a:lnTo>
                  <a:pt x="3132" y="214"/>
                </a:lnTo>
                <a:lnTo>
                  <a:pt x="3134" y="217"/>
                </a:lnTo>
                <a:lnTo>
                  <a:pt x="3135" y="219"/>
                </a:lnTo>
                <a:lnTo>
                  <a:pt x="3135" y="223"/>
                </a:lnTo>
                <a:lnTo>
                  <a:pt x="3135" y="225"/>
                </a:lnTo>
                <a:lnTo>
                  <a:pt x="3134" y="228"/>
                </a:lnTo>
                <a:lnTo>
                  <a:pt x="3132" y="230"/>
                </a:lnTo>
                <a:lnTo>
                  <a:pt x="3130" y="233"/>
                </a:lnTo>
                <a:lnTo>
                  <a:pt x="3128" y="235"/>
                </a:lnTo>
                <a:lnTo>
                  <a:pt x="3125" y="236"/>
                </a:lnTo>
                <a:lnTo>
                  <a:pt x="3123" y="237"/>
                </a:lnTo>
                <a:lnTo>
                  <a:pt x="3119" y="237"/>
                </a:lnTo>
                <a:lnTo>
                  <a:pt x="3117" y="237"/>
                </a:lnTo>
                <a:lnTo>
                  <a:pt x="3113" y="236"/>
                </a:lnTo>
                <a:lnTo>
                  <a:pt x="3111" y="235"/>
                </a:lnTo>
                <a:lnTo>
                  <a:pt x="3109" y="233"/>
                </a:lnTo>
                <a:lnTo>
                  <a:pt x="3107" y="230"/>
                </a:lnTo>
                <a:lnTo>
                  <a:pt x="3106" y="228"/>
                </a:lnTo>
                <a:lnTo>
                  <a:pt x="3105" y="225"/>
                </a:lnTo>
                <a:lnTo>
                  <a:pt x="3105" y="223"/>
                </a:lnTo>
                <a:close/>
                <a:moveTo>
                  <a:pt x="3105" y="163"/>
                </a:moveTo>
                <a:lnTo>
                  <a:pt x="3105" y="162"/>
                </a:lnTo>
                <a:lnTo>
                  <a:pt x="3105" y="160"/>
                </a:lnTo>
                <a:lnTo>
                  <a:pt x="3106" y="157"/>
                </a:lnTo>
                <a:lnTo>
                  <a:pt x="3107" y="154"/>
                </a:lnTo>
                <a:lnTo>
                  <a:pt x="3109" y="153"/>
                </a:lnTo>
                <a:lnTo>
                  <a:pt x="3111" y="150"/>
                </a:lnTo>
                <a:lnTo>
                  <a:pt x="3113" y="149"/>
                </a:lnTo>
                <a:lnTo>
                  <a:pt x="3117" y="148"/>
                </a:lnTo>
                <a:lnTo>
                  <a:pt x="3119" y="148"/>
                </a:lnTo>
                <a:lnTo>
                  <a:pt x="3123" y="148"/>
                </a:lnTo>
                <a:lnTo>
                  <a:pt x="3125" y="149"/>
                </a:lnTo>
                <a:lnTo>
                  <a:pt x="3128" y="150"/>
                </a:lnTo>
                <a:lnTo>
                  <a:pt x="3130" y="153"/>
                </a:lnTo>
                <a:lnTo>
                  <a:pt x="3132" y="154"/>
                </a:lnTo>
                <a:lnTo>
                  <a:pt x="3134" y="157"/>
                </a:lnTo>
                <a:lnTo>
                  <a:pt x="3135" y="160"/>
                </a:lnTo>
                <a:lnTo>
                  <a:pt x="3135" y="162"/>
                </a:lnTo>
                <a:lnTo>
                  <a:pt x="3135" y="163"/>
                </a:lnTo>
                <a:lnTo>
                  <a:pt x="3135" y="166"/>
                </a:lnTo>
                <a:lnTo>
                  <a:pt x="3134" y="168"/>
                </a:lnTo>
                <a:lnTo>
                  <a:pt x="3132" y="171"/>
                </a:lnTo>
                <a:lnTo>
                  <a:pt x="3130" y="173"/>
                </a:lnTo>
                <a:lnTo>
                  <a:pt x="3128" y="175"/>
                </a:lnTo>
                <a:lnTo>
                  <a:pt x="3125" y="177"/>
                </a:lnTo>
                <a:lnTo>
                  <a:pt x="3123" y="178"/>
                </a:lnTo>
                <a:lnTo>
                  <a:pt x="3119" y="178"/>
                </a:lnTo>
                <a:lnTo>
                  <a:pt x="3117" y="178"/>
                </a:lnTo>
                <a:lnTo>
                  <a:pt x="3113" y="177"/>
                </a:lnTo>
                <a:lnTo>
                  <a:pt x="3111" y="175"/>
                </a:lnTo>
                <a:lnTo>
                  <a:pt x="3109" y="173"/>
                </a:lnTo>
                <a:lnTo>
                  <a:pt x="3107" y="171"/>
                </a:lnTo>
                <a:lnTo>
                  <a:pt x="3106" y="168"/>
                </a:lnTo>
                <a:lnTo>
                  <a:pt x="3105" y="166"/>
                </a:lnTo>
                <a:lnTo>
                  <a:pt x="3105" y="163"/>
                </a:lnTo>
                <a:close/>
                <a:moveTo>
                  <a:pt x="3105" y="102"/>
                </a:moveTo>
                <a:lnTo>
                  <a:pt x="3105" y="102"/>
                </a:lnTo>
                <a:lnTo>
                  <a:pt x="3105" y="100"/>
                </a:lnTo>
                <a:lnTo>
                  <a:pt x="3106" y="98"/>
                </a:lnTo>
                <a:lnTo>
                  <a:pt x="3107" y="94"/>
                </a:lnTo>
                <a:lnTo>
                  <a:pt x="3109" y="93"/>
                </a:lnTo>
                <a:lnTo>
                  <a:pt x="3111" y="91"/>
                </a:lnTo>
                <a:lnTo>
                  <a:pt x="3113" y="89"/>
                </a:lnTo>
                <a:lnTo>
                  <a:pt x="3117" y="88"/>
                </a:lnTo>
                <a:lnTo>
                  <a:pt x="3119" y="88"/>
                </a:lnTo>
                <a:lnTo>
                  <a:pt x="3123" y="88"/>
                </a:lnTo>
                <a:lnTo>
                  <a:pt x="3125" y="89"/>
                </a:lnTo>
                <a:lnTo>
                  <a:pt x="3128" y="91"/>
                </a:lnTo>
                <a:lnTo>
                  <a:pt x="3130" y="93"/>
                </a:lnTo>
                <a:lnTo>
                  <a:pt x="3132" y="94"/>
                </a:lnTo>
                <a:lnTo>
                  <a:pt x="3134" y="98"/>
                </a:lnTo>
                <a:lnTo>
                  <a:pt x="3135" y="100"/>
                </a:lnTo>
                <a:lnTo>
                  <a:pt x="3135" y="102"/>
                </a:lnTo>
                <a:lnTo>
                  <a:pt x="3135" y="106"/>
                </a:lnTo>
                <a:lnTo>
                  <a:pt x="3134" y="108"/>
                </a:lnTo>
                <a:lnTo>
                  <a:pt x="3132" y="111"/>
                </a:lnTo>
                <a:lnTo>
                  <a:pt x="3130" y="113"/>
                </a:lnTo>
                <a:lnTo>
                  <a:pt x="3128" y="116"/>
                </a:lnTo>
                <a:lnTo>
                  <a:pt x="3125" y="117"/>
                </a:lnTo>
                <a:lnTo>
                  <a:pt x="3123" y="118"/>
                </a:lnTo>
                <a:lnTo>
                  <a:pt x="3119" y="118"/>
                </a:lnTo>
                <a:lnTo>
                  <a:pt x="3117" y="118"/>
                </a:lnTo>
                <a:lnTo>
                  <a:pt x="3113" y="117"/>
                </a:lnTo>
                <a:lnTo>
                  <a:pt x="3111" y="116"/>
                </a:lnTo>
                <a:lnTo>
                  <a:pt x="3109" y="113"/>
                </a:lnTo>
                <a:lnTo>
                  <a:pt x="3107" y="111"/>
                </a:lnTo>
                <a:lnTo>
                  <a:pt x="3106" y="108"/>
                </a:lnTo>
                <a:lnTo>
                  <a:pt x="3105" y="106"/>
                </a:lnTo>
                <a:lnTo>
                  <a:pt x="3105" y="102"/>
                </a:lnTo>
                <a:close/>
                <a:moveTo>
                  <a:pt x="3105" y="43"/>
                </a:moveTo>
                <a:lnTo>
                  <a:pt x="3105" y="43"/>
                </a:lnTo>
                <a:lnTo>
                  <a:pt x="3105" y="40"/>
                </a:lnTo>
                <a:lnTo>
                  <a:pt x="3106" y="38"/>
                </a:lnTo>
                <a:lnTo>
                  <a:pt x="3107" y="34"/>
                </a:lnTo>
                <a:lnTo>
                  <a:pt x="3109" y="33"/>
                </a:lnTo>
                <a:lnTo>
                  <a:pt x="3111" y="31"/>
                </a:lnTo>
                <a:lnTo>
                  <a:pt x="3113" y="30"/>
                </a:lnTo>
                <a:lnTo>
                  <a:pt x="3117" y="28"/>
                </a:lnTo>
                <a:lnTo>
                  <a:pt x="3119" y="28"/>
                </a:lnTo>
                <a:lnTo>
                  <a:pt x="3123" y="28"/>
                </a:lnTo>
                <a:lnTo>
                  <a:pt x="3125" y="30"/>
                </a:lnTo>
                <a:lnTo>
                  <a:pt x="3128" y="31"/>
                </a:lnTo>
                <a:lnTo>
                  <a:pt x="3130" y="33"/>
                </a:lnTo>
                <a:lnTo>
                  <a:pt x="3132" y="34"/>
                </a:lnTo>
                <a:lnTo>
                  <a:pt x="3134" y="38"/>
                </a:lnTo>
                <a:lnTo>
                  <a:pt x="3135" y="40"/>
                </a:lnTo>
                <a:lnTo>
                  <a:pt x="3135" y="43"/>
                </a:lnTo>
                <a:lnTo>
                  <a:pt x="3135" y="46"/>
                </a:lnTo>
                <a:lnTo>
                  <a:pt x="3134" y="49"/>
                </a:lnTo>
                <a:lnTo>
                  <a:pt x="3132" y="51"/>
                </a:lnTo>
                <a:lnTo>
                  <a:pt x="3130" y="54"/>
                </a:lnTo>
                <a:lnTo>
                  <a:pt x="3128" y="56"/>
                </a:lnTo>
                <a:lnTo>
                  <a:pt x="3125" y="57"/>
                </a:lnTo>
                <a:lnTo>
                  <a:pt x="3123" y="58"/>
                </a:lnTo>
                <a:lnTo>
                  <a:pt x="3119" y="58"/>
                </a:lnTo>
                <a:lnTo>
                  <a:pt x="3117" y="58"/>
                </a:lnTo>
                <a:lnTo>
                  <a:pt x="3113" y="57"/>
                </a:lnTo>
                <a:lnTo>
                  <a:pt x="3111" y="56"/>
                </a:lnTo>
                <a:lnTo>
                  <a:pt x="3109" y="54"/>
                </a:lnTo>
                <a:lnTo>
                  <a:pt x="3107" y="51"/>
                </a:lnTo>
                <a:lnTo>
                  <a:pt x="3106" y="49"/>
                </a:lnTo>
                <a:lnTo>
                  <a:pt x="3105" y="46"/>
                </a:lnTo>
                <a:lnTo>
                  <a:pt x="3105" y="4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82800" y="1995488"/>
            <a:ext cx="2198688" cy="1858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82800" y="1995488"/>
            <a:ext cx="2198688" cy="18589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514600" y="2290763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2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2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9 h 460"/>
              <a:gd name="T28" fmla="*/ 22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2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6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9 h 460"/>
              <a:gd name="T66" fmla="*/ 248 w 449"/>
              <a:gd name="T67" fmla="*/ 98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7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68" y="7"/>
                </a:lnTo>
                <a:lnTo>
                  <a:pt x="159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7"/>
                </a:lnTo>
                <a:lnTo>
                  <a:pt x="109" y="33"/>
                </a:lnTo>
                <a:lnTo>
                  <a:pt x="99" y="39"/>
                </a:lnTo>
                <a:lnTo>
                  <a:pt x="91" y="45"/>
                </a:lnTo>
                <a:lnTo>
                  <a:pt x="82" y="53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4"/>
                </a:lnTo>
                <a:lnTo>
                  <a:pt x="45" y="92"/>
                </a:lnTo>
                <a:lnTo>
                  <a:pt x="39" y="101"/>
                </a:lnTo>
                <a:lnTo>
                  <a:pt x="33" y="111"/>
                </a:lnTo>
                <a:lnTo>
                  <a:pt x="27" y="121"/>
                </a:lnTo>
                <a:lnTo>
                  <a:pt x="23" y="130"/>
                </a:lnTo>
                <a:lnTo>
                  <a:pt x="18" y="141"/>
                </a:lnTo>
                <a:lnTo>
                  <a:pt x="14" y="150"/>
                </a:lnTo>
                <a:lnTo>
                  <a:pt x="11" y="161"/>
                </a:lnTo>
                <a:lnTo>
                  <a:pt x="7" y="172"/>
                </a:lnTo>
                <a:lnTo>
                  <a:pt x="5" y="184"/>
                </a:lnTo>
                <a:lnTo>
                  <a:pt x="3" y="195"/>
                </a:lnTo>
                <a:lnTo>
                  <a:pt x="1" y="207"/>
                </a:lnTo>
                <a:lnTo>
                  <a:pt x="1" y="218"/>
                </a:lnTo>
                <a:lnTo>
                  <a:pt x="0" y="230"/>
                </a:lnTo>
                <a:lnTo>
                  <a:pt x="1" y="241"/>
                </a:lnTo>
                <a:lnTo>
                  <a:pt x="1" y="253"/>
                </a:lnTo>
                <a:lnTo>
                  <a:pt x="3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30"/>
                </a:lnTo>
                <a:lnTo>
                  <a:pt x="27" y="339"/>
                </a:lnTo>
                <a:lnTo>
                  <a:pt x="33" y="349"/>
                </a:lnTo>
                <a:lnTo>
                  <a:pt x="39" y="358"/>
                </a:lnTo>
                <a:lnTo>
                  <a:pt x="45" y="367"/>
                </a:lnTo>
                <a:lnTo>
                  <a:pt x="51" y="376"/>
                </a:lnTo>
                <a:lnTo>
                  <a:pt x="58" y="384"/>
                </a:lnTo>
                <a:lnTo>
                  <a:pt x="66" y="392"/>
                </a:lnTo>
                <a:lnTo>
                  <a:pt x="74" y="400"/>
                </a:lnTo>
                <a:lnTo>
                  <a:pt x="82" y="407"/>
                </a:lnTo>
                <a:lnTo>
                  <a:pt x="91" y="413"/>
                </a:lnTo>
                <a:lnTo>
                  <a:pt x="99" y="420"/>
                </a:lnTo>
                <a:lnTo>
                  <a:pt x="109" y="426"/>
                </a:lnTo>
                <a:lnTo>
                  <a:pt x="118" y="431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9" y="449"/>
                </a:lnTo>
                <a:lnTo>
                  <a:pt x="168" y="452"/>
                </a:lnTo>
                <a:lnTo>
                  <a:pt x="180" y="455"/>
                </a:lnTo>
                <a:lnTo>
                  <a:pt x="191" y="456"/>
                </a:lnTo>
                <a:lnTo>
                  <a:pt x="202" y="458"/>
                </a:lnTo>
                <a:lnTo>
                  <a:pt x="214" y="458"/>
                </a:lnTo>
                <a:lnTo>
                  <a:pt x="224" y="460"/>
                </a:lnTo>
                <a:lnTo>
                  <a:pt x="236" y="458"/>
                </a:lnTo>
                <a:lnTo>
                  <a:pt x="248" y="458"/>
                </a:lnTo>
                <a:lnTo>
                  <a:pt x="259" y="456"/>
                </a:lnTo>
                <a:lnTo>
                  <a:pt x="270" y="455"/>
                </a:lnTo>
                <a:lnTo>
                  <a:pt x="280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1"/>
                </a:lnTo>
                <a:lnTo>
                  <a:pt x="341" y="426"/>
                </a:lnTo>
                <a:lnTo>
                  <a:pt x="351" y="420"/>
                </a:lnTo>
                <a:lnTo>
                  <a:pt x="359" y="413"/>
                </a:lnTo>
                <a:lnTo>
                  <a:pt x="368" y="407"/>
                </a:lnTo>
                <a:lnTo>
                  <a:pt x="376" y="400"/>
                </a:lnTo>
                <a:lnTo>
                  <a:pt x="383" y="392"/>
                </a:lnTo>
                <a:lnTo>
                  <a:pt x="392" y="384"/>
                </a:lnTo>
                <a:lnTo>
                  <a:pt x="398" y="376"/>
                </a:lnTo>
                <a:lnTo>
                  <a:pt x="405" y="367"/>
                </a:lnTo>
                <a:lnTo>
                  <a:pt x="411" y="358"/>
                </a:lnTo>
                <a:lnTo>
                  <a:pt x="417" y="349"/>
                </a:lnTo>
                <a:lnTo>
                  <a:pt x="423" y="339"/>
                </a:lnTo>
                <a:lnTo>
                  <a:pt x="427" y="330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6" y="265"/>
                </a:lnTo>
                <a:lnTo>
                  <a:pt x="448" y="253"/>
                </a:lnTo>
                <a:lnTo>
                  <a:pt x="449" y="241"/>
                </a:lnTo>
                <a:lnTo>
                  <a:pt x="449" y="230"/>
                </a:lnTo>
                <a:lnTo>
                  <a:pt x="449" y="218"/>
                </a:lnTo>
                <a:lnTo>
                  <a:pt x="448" y="207"/>
                </a:lnTo>
                <a:lnTo>
                  <a:pt x="446" y="195"/>
                </a:lnTo>
                <a:lnTo>
                  <a:pt x="445" y="184"/>
                </a:lnTo>
                <a:lnTo>
                  <a:pt x="442" y="172"/>
                </a:lnTo>
                <a:lnTo>
                  <a:pt x="439" y="161"/>
                </a:lnTo>
                <a:lnTo>
                  <a:pt x="436" y="150"/>
                </a:lnTo>
                <a:lnTo>
                  <a:pt x="432" y="141"/>
                </a:lnTo>
                <a:lnTo>
                  <a:pt x="427" y="130"/>
                </a:lnTo>
                <a:lnTo>
                  <a:pt x="423" y="121"/>
                </a:lnTo>
                <a:lnTo>
                  <a:pt x="417" y="111"/>
                </a:lnTo>
                <a:lnTo>
                  <a:pt x="411" y="101"/>
                </a:lnTo>
                <a:lnTo>
                  <a:pt x="405" y="92"/>
                </a:lnTo>
                <a:lnTo>
                  <a:pt x="398" y="84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3"/>
                </a:lnTo>
                <a:lnTo>
                  <a:pt x="359" y="45"/>
                </a:lnTo>
                <a:lnTo>
                  <a:pt x="351" y="39"/>
                </a:lnTo>
                <a:lnTo>
                  <a:pt x="341" y="33"/>
                </a:lnTo>
                <a:lnTo>
                  <a:pt x="332" y="27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0" y="7"/>
                </a:lnTo>
                <a:lnTo>
                  <a:pt x="270" y="5"/>
                </a:lnTo>
                <a:lnTo>
                  <a:pt x="259" y="2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514600" y="2290763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2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2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9 h 460"/>
              <a:gd name="T28" fmla="*/ 22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2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6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9 h 460"/>
              <a:gd name="T66" fmla="*/ 248 w 449"/>
              <a:gd name="T67" fmla="*/ 98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7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68" y="7"/>
                </a:lnTo>
                <a:lnTo>
                  <a:pt x="159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7"/>
                </a:lnTo>
                <a:lnTo>
                  <a:pt x="109" y="33"/>
                </a:lnTo>
                <a:lnTo>
                  <a:pt x="99" y="39"/>
                </a:lnTo>
                <a:lnTo>
                  <a:pt x="91" y="45"/>
                </a:lnTo>
                <a:lnTo>
                  <a:pt x="82" y="53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4"/>
                </a:lnTo>
                <a:lnTo>
                  <a:pt x="45" y="92"/>
                </a:lnTo>
                <a:lnTo>
                  <a:pt x="39" y="101"/>
                </a:lnTo>
                <a:lnTo>
                  <a:pt x="33" y="111"/>
                </a:lnTo>
                <a:lnTo>
                  <a:pt x="27" y="121"/>
                </a:lnTo>
                <a:lnTo>
                  <a:pt x="23" y="130"/>
                </a:lnTo>
                <a:lnTo>
                  <a:pt x="18" y="141"/>
                </a:lnTo>
                <a:lnTo>
                  <a:pt x="14" y="150"/>
                </a:lnTo>
                <a:lnTo>
                  <a:pt x="11" y="161"/>
                </a:lnTo>
                <a:lnTo>
                  <a:pt x="7" y="172"/>
                </a:lnTo>
                <a:lnTo>
                  <a:pt x="5" y="184"/>
                </a:lnTo>
                <a:lnTo>
                  <a:pt x="3" y="195"/>
                </a:lnTo>
                <a:lnTo>
                  <a:pt x="1" y="207"/>
                </a:lnTo>
                <a:lnTo>
                  <a:pt x="1" y="218"/>
                </a:lnTo>
                <a:lnTo>
                  <a:pt x="0" y="230"/>
                </a:lnTo>
                <a:lnTo>
                  <a:pt x="1" y="241"/>
                </a:lnTo>
                <a:lnTo>
                  <a:pt x="1" y="253"/>
                </a:lnTo>
                <a:lnTo>
                  <a:pt x="3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30"/>
                </a:lnTo>
                <a:lnTo>
                  <a:pt x="27" y="339"/>
                </a:lnTo>
                <a:lnTo>
                  <a:pt x="33" y="349"/>
                </a:lnTo>
                <a:lnTo>
                  <a:pt x="39" y="358"/>
                </a:lnTo>
                <a:lnTo>
                  <a:pt x="45" y="367"/>
                </a:lnTo>
                <a:lnTo>
                  <a:pt x="51" y="376"/>
                </a:lnTo>
                <a:lnTo>
                  <a:pt x="58" y="384"/>
                </a:lnTo>
                <a:lnTo>
                  <a:pt x="66" y="392"/>
                </a:lnTo>
                <a:lnTo>
                  <a:pt x="74" y="400"/>
                </a:lnTo>
                <a:lnTo>
                  <a:pt x="82" y="407"/>
                </a:lnTo>
                <a:lnTo>
                  <a:pt x="91" y="413"/>
                </a:lnTo>
                <a:lnTo>
                  <a:pt x="99" y="420"/>
                </a:lnTo>
                <a:lnTo>
                  <a:pt x="109" y="426"/>
                </a:lnTo>
                <a:lnTo>
                  <a:pt x="118" y="431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9" y="449"/>
                </a:lnTo>
                <a:lnTo>
                  <a:pt x="168" y="452"/>
                </a:lnTo>
                <a:lnTo>
                  <a:pt x="180" y="455"/>
                </a:lnTo>
                <a:lnTo>
                  <a:pt x="191" y="456"/>
                </a:lnTo>
                <a:lnTo>
                  <a:pt x="202" y="458"/>
                </a:lnTo>
                <a:lnTo>
                  <a:pt x="214" y="458"/>
                </a:lnTo>
                <a:lnTo>
                  <a:pt x="224" y="460"/>
                </a:lnTo>
                <a:lnTo>
                  <a:pt x="236" y="458"/>
                </a:lnTo>
                <a:lnTo>
                  <a:pt x="248" y="458"/>
                </a:lnTo>
                <a:lnTo>
                  <a:pt x="259" y="456"/>
                </a:lnTo>
                <a:lnTo>
                  <a:pt x="270" y="455"/>
                </a:lnTo>
                <a:lnTo>
                  <a:pt x="280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1"/>
                </a:lnTo>
                <a:lnTo>
                  <a:pt x="341" y="426"/>
                </a:lnTo>
                <a:lnTo>
                  <a:pt x="351" y="420"/>
                </a:lnTo>
                <a:lnTo>
                  <a:pt x="359" y="413"/>
                </a:lnTo>
                <a:lnTo>
                  <a:pt x="368" y="407"/>
                </a:lnTo>
                <a:lnTo>
                  <a:pt x="376" y="400"/>
                </a:lnTo>
                <a:lnTo>
                  <a:pt x="383" y="392"/>
                </a:lnTo>
                <a:lnTo>
                  <a:pt x="392" y="384"/>
                </a:lnTo>
                <a:lnTo>
                  <a:pt x="398" y="376"/>
                </a:lnTo>
                <a:lnTo>
                  <a:pt x="405" y="367"/>
                </a:lnTo>
                <a:lnTo>
                  <a:pt x="411" y="358"/>
                </a:lnTo>
                <a:lnTo>
                  <a:pt x="417" y="349"/>
                </a:lnTo>
                <a:lnTo>
                  <a:pt x="423" y="339"/>
                </a:lnTo>
                <a:lnTo>
                  <a:pt x="427" y="330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6" y="265"/>
                </a:lnTo>
                <a:lnTo>
                  <a:pt x="448" y="253"/>
                </a:lnTo>
                <a:lnTo>
                  <a:pt x="449" y="241"/>
                </a:lnTo>
                <a:lnTo>
                  <a:pt x="449" y="230"/>
                </a:lnTo>
                <a:lnTo>
                  <a:pt x="449" y="218"/>
                </a:lnTo>
                <a:lnTo>
                  <a:pt x="448" y="207"/>
                </a:lnTo>
                <a:lnTo>
                  <a:pt x="446" y="195"/>
                </a:lnTo>
                <a:lnTo>
                  <a:pt x="445" y="184"/>
                </a:lnTo>
                <a:lnTo>
                  <a:pt x="442" y="172"/>
                </a:lnTo>
                <a:lnTo>
                  <a:pt x="439" y="161"/>
                </a:lnTo>
                <a:lnTo>
                  <a:pt x="436" y="150"/>
                </a:lnTo>
                <a:lnTo>
                  <a:pt x="432" y="141"/>
                </a:lnTo>
                <a:lnTo>
                  <a:pt x="427" y="130"/>
                </a:lnTo>
                <a:lnTo>
                  <a:pt x="423" y="121"/>
                </a:lnTo>
                <a:lnTo>
                  <a:pt x="417" y="111"/>
                </a:lnTo>
                <a:lnTo>
                  <a:pt x="411" y="101"/>
                </a:lnTo>
                <a:lnTo>
                  <a:pt x="405" y="92"/>
                </a:lnTo>
                <a:lnTo>
                  <a:pt x="398" y="84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3"/>
                </a:lnTo>
                <a:lnTo>
                  <a:pt x="359" y="45"/>
                </a:lnTo>
                <a:lnTo>
                  <a:pt x="351" y="39"/>
                </a:lnTo>
                <a:lnTo>
                  <a:pt x="341" y="33"/>
                </a:lnTo>
                <a:lnTo>
                  <a:pt x="332" y="27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0" y="7"/>
                </a:lnTo>
                <a:lnTo>
                  <a:pt x="270" y="5"/>
                </a:lnTo>
                <a:lnTo>
                  <a:pt x="259" y="2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593975" y="2371725"/>
            <a:ext cx="376238" cy="3889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593975" y="2371725"/>
            <a:ext cx="376238" cy="3889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11563" y="3155950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1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1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8 h 460"/>
              <a:gd name="T28" fmla="*/ 21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3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7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8 h 460"/>
              <a:gd name="T66" fmla="*/ 248 w 449"/>
              <a:gd name="T67" fmla="*/ 99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6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3"/>
                </a:lnTo>
                <a:lnTo>
                  <a:pt x="179" y="5"/>
                </a:lnTo>
                <a:lnTo>
                  <a:pt x="168" y="7"/>
                </a:lnTo>
                <a:lnTo>
                  <a:pt x="158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9"/>
                </a:lnTo>
                <a:lnTo>
                  <a:pt x="109" y="33"/>
                </a:lnTo>
                <a:lnTo>
                  <a:pt x="99" y="39"/>
                </a:lnTo>
                <a:lnTo>
                  <a:pt x="91" y="46"/>
                </a:lnTo>
                <a:lnTo>
                  <a:pt x="82" y="52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3"/>
                </a:lnTo>
                <a:lnTo>
                  <a:pt x="45" y="93"/>
                </a:lnTo>
                <a:lnTo>
                  <a:pt x="38" y="101"/>
                </a:lnTo>
                <a:lnTo>
                  <a:pt x="33" y="111"/>
                </a:lnTo>
                <a:lnTo>
                  <a:pt x="27" y="120"/>
                </a:lnTo>
                <a:lnTo>
                  <a:pt x="23" y="130"/>
                </a:lnTo>
                <a:lnTo>
                  <a:pt x="18" y="141"/>
                </a:lnTo>
                <a:lnTo>
                  <a:pt x="14" y="152"/>
                </a:lnTo>
                <a:lnTo>
                  <a:pt x="11" y="161"/>
                </a:lnTo>
                <a:lnTo>
                  <a:pt x="7" y="173"/>
                </a:lnTo>
                <a:lnTo>
                  <a:pt x="5" y="184"/>
                </a:lnTo>
                <a:lnTo>
                  <a:pt x="2" y="194"/>
                </a:lnTo>
                <a:lnTo>
                  <a:pt x="1" y="206"/>
                </a:lnTo>
                <a:lnTo>
                  <a:pt x="1" y="218"/>
                </a:lnTo>
                <a:lnTo>
                  <a:pt x="0" y="230"/>
                </a:lnTo>
                <a:lnTo>
                  <a:pt x="1" y="242"/>
                </a:lnTo>
                <a:lnTo>
                  <a:pt x="1" y="253"/>
                </a:lnTo>
                <a:lnTo>
                  <a:pt x="2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29"/>
                </a:lnTo>
                <a:lnTo>
                  <a:pt x="27" y="339"/>
                </a:lnTo>
                <a:lnTo>
                  <a:pt x="33" y="348"/>
                </a:lnTo>
                <a:lnTo>
                  <a:pt x="38" y="358"/>
                </a:lnTo>
                <a:lnTo>
                  <a:pt x="45" y="368"/>
                </a:lnTo>
                <a:lnTo>
                  <a:pt x="51" y="376"/>
                </a:lnTo>
                <a:lnTo>
                  <a:pt x="58" y="384"/>
                </a:lnTo>
                <a:lnTo>
                  <a:pt x="66" y="393"/>
                </a:lnTo>
                <a:lnTo>
                  <a:pt x="74" y="400"/>
                </a:lnTo>
                <a:lnTo>
                  <a:pt x="82" y="407"/>
                </a:lnTo>
                <a:lnTo>
                  <a:pt x="91" y="414"/>
                </a:lnTo>
                <a:lnTo>
                  <a:pt x="99" y="420"/>
                </a:lnTo>
                <a:lnTo>
                  <a:pt x="109" y="426"/>
                </a:lnTo>
                <a:lnTo>
                  <a:pt x="118" y="432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8" y="449"/>
                </a:lnTo>
                <a:lnTo>
                  <a:pt x="168" y="452"/>
                </a:lnTo>
                <a:lnTo>
                  <a:pt x="179" y="455"/>
                </a:lnTo>
                <a:lnTo>
                  <a:pt x="191" y="457"/>
                </a:lnTo>
                <a:lnTo>
                  <a:pt x="202" y="458"/>
                </a:lnTo>
                <a:lnTo>
                  <a:pt x="214" y="460"/>
                </a:lnTo>
                <a:lnTo>
                  <a:pt x="224" y="460"/>
                </a:lnTo>
                <a:lnTo>
                  <a:pt x="236" y="460"/>
                </a:lnTo>
                <a:lnTo>
                  <a:pt x="248" y="458"/>
                </a:lnTo>
                <a:lnTo>
                  <a:pt x="259" y="457"/>
                </a:lnTo>
                <a:lnTo>
                  <a:pt x="270" y="455"/>
                </a:lnTo>
                <a:lnTo>
                  <a:pt x="281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2"/>
                </a:lnTo>
                <a:lnTo>
                  <a:pt x="341" y="426"/>
                </a:lnTo>
                <a:lnTo>
                  <a:pt x="350" y="420"/>
                </a:lnTo>
                <a:lnTo>
                  <a:pt x="359" y="414"/>
                </a:lnTo>
                <a:lnTo>
                  <a:pt x="368" y="407"/>
                </a:lnTo>
                <a:lnTo>
                  <a:pt x="376" y="400"/>
                </a:lnTo>
                <a:lnTo>
                  <a:pt x="383" y="393"/>
                </a:lnTo>
                <a:lnTo>
                  <a:pt x="392" y="384"/>
                </a:lnTo>
                <a:lnTo>
                  <a:pt x="398" y="376"/>
                </a:lnTo>
                <a:lnTo>
                  <a:pt x="405" y="368"/>
                </a:lnTo>
                <a:lnTo>
                  <a:pt x="411" y="358"/>
                </a:lnTo>
                <a:lnTo>
                  <a:pt x="417" y="348"/>
                </a:lnTo>
                <a:lnTo>
                  <a:pt x="423" y="339"/>
                </a:lnTo>
                <a:lnTo>
                  <a:pt x="427" y="329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7" y="265"/>
                </a:lnTo>
                <a:lnTo>
                  <a:pt x="448" y="253"/>
                </a:lnTo>
                <a:lnTo>
                  <a:pt x="449" y="242"/>
                </a:lnTo>
                <a:lnTo>
                  <a:pt x="449" y="230"/>
                </a:lnTo>
                <a:lnTo>
                  <a:pt x="449" y="218"/>
                </a:lnTo>
                <a:lnTo>
                  <a:pt x="448" y="206"/>
                </a:lnTo>
                <a:lnTo>
                  <a:pt x="447" y="194"/>
                </a:lnTo>
                <a:lnTo>
                  <a:pt x="445" y="184"/>
                </a:lnTo>
                <a:lnTo>
                  <a:pt x="442" y="173"/>
                </a:lnTo>
                <a:lnTo>
                  <a:pt x="439" y="161"/>
                </a:lnTo>
                <a:lnTo>
                  <a:pt x="436" y="152"/>
                </a:lnTo>
                <a:lnTo>
                  <a:pt x="432" y="141"/>
                </a:lnTo>
                <a:lnTo>
                  <a:pt x="427" y="130"/>
                </a:lnTo>
                <a:lnTo>
                  <a:pt x="423" y="120"/>
                </a:lnTo>
                <a:lnTo>
                  <a:pt x="417" y="111"/>
                </a:lnTo>
                <a:lnTo>
                  <a:pt x="411" y="101"/>
                </a:lnTo>
                <a:lnTo>
                  <a:pt x="405" y="93"/>
                </a:lnTo>
                <a:lnTo>
                  <a:pt x="398" y="83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2"/>
                </a:lnTo>
                <a:lnTo>
                  <a:pt x="359" y="46"/>
                </a:lnTo>
                <a:lnTo>
                  <a:pt x="350" y="39"/>
                </a:lnTo>
                <a:lnTo>
                  <a:pt x="341" y="33"/>
                </a:lnTo>
                <a:lnTo>
                  <a:pt x="332" y="29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1" y="7"/>
                </a:lnTo>
                <a:lnTo>
                  <a:pt x="270" y="5"/>
                </a:lnTo>
                <a:lnTo>
                  <a:pt x="259" y="3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11563" y="3155950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1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1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8 h 460"/>
              <a:gd name="T28" fmla="*/ 21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3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7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8 h 460"/>
              <a:gd name="T66" fmla="*/ 248 w 449"/>
              <a:gd name="T67" fmla="*/ 99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6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3"/>
                </a:lnTo>
                <a:lnTo>
                  <a:pt x="179" y="5"/>
                </a:lnTo>
                <a:lnTo>
                  <a:pt x="168" y="7"/>
                </a:lnTo>
                <a:lnTo>
                  <a:pt x="158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9"/>
                </a:lnTo>
                <a:lnTo>
                  <a:pt x="109" y="33"/>
                </a:lnTo>
                <a:lnTo>
                  <a:pt x="99" y="39"/>
                </a:lnTo>
                <a:lnTo>
                  <a:pt x="91" y="46"/>
                </a:lnTo>
                <a:lnTo>
                  <a:pt x="82" y="52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3"/>
                </a:lnTo>
                <a:lnTo>
                  <a:pt x="45" y="93"/>
                </a:lnTo>
                <a:lnTo>
                  <a:pt x="38" y="101"/>
                </a:lnTo>
                <a:lnTo>
                  <a:pt x="33" y="111"/>
                </a:lnTo>
                <a:lnTo>
                  <a:pt x="27" y="120"/>
                </a:lnTo>
                <a:lnTo>
                  <a:pt x="23" y="130"/>
                </a:lnTo>
                <a:lnTo>
                  <a:pt x="18" y="141"/>
                </a:lnTo>
                <a:lnTo>
                  <a:pt x="14" y="152"/>
                </a:lnTo>
                <a:lnTo>
                  <a:pt x="11" y="161"/>
                </a:lnTo>
                <a:lnTo>
                  <a:pt x="7" y="173"/>
                </a:lnTo>
                <a:lnTo>
                  <a:pt x="5" y="184"/>
                </a:lnTo>
                <a:lnTo>
                  <a:pt x="2" y="194"/>
                </a:lnTo>
                <a:lnTo>
                  <a:pt x="1" y="206"/>
                </a:lnTo>
                <a:lnTo>
                  <a:pt x="1" y="218"/>
                </a:lnTo>
                <a:lnTo>
                  <a:pt x="0" y="230"/>
                </a:lnTo>
                <a:lnTo>
                  <a:pt x="1" y="242"/>
                </a:lnTo>
                <a:lnTo>
                  <a:pt x="1" y="253"/>
                </a:lnTo>
                <a:lnTo>
                  <a:pt x="2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29"/>
                </a:lnTo>
                <a:lnTo>
                  <a:pt x="27" y="339"/>
                </a:lnTo>
                <a:lnTo>
                  <a:pt x="33" y="348"/>
                </a:lnTo>
                <a:lnTo>
                  <a:pt x="38" y="358"/>
                </a:lnTo>
                <a:lnTo>
                  <a:pt x="45" y="368"/>
                </a:lnTo>
                <a:lnTo>
                  <a:pt x="51" y="376"/>
                </a:lnTo>
                <a:lnTo>
                  <a:pt x="58" y="384"/>
                </a:lnTo>
                <a:lnTo>
                  <a:pt x="66" y="393"/>
                </a:lnTo>
                <a:lnTo>
                  <a:pt x="74" y="400"/>
                </a:lnTo>
                <a:lnTo>
                  <a:pt x="82" y="407"/>
                </a:lnTo>
                <a:lnTo>
                  <a:pt x="91" y="414"/>
                </a:lnTo>
                <a:lnTo>
                  <a:pt x="99" y="420"/>
                </a:lnTo>
                <a:lnTo>
                  <a:pt x="109" y="426"/>
                </a:lnTo>
                <a:lnTo>
                  <a:pt x="118" y="432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8" y="449"/>
                </a:lnTo>
                <a:lnTo>
                  <a:pt x="168" y="452"/>
                </a:lnTo>
                <a:lnTo>
                  <a:pt x="179" y="455"/>
                </a:lnTo>
                <a:lnTo>
                  <a:pt x="191" y="457"/>
                </a:lnTo>
                <a:lnTo>
                  <a:pt x="202" y="458"/>
                </a:lnTo>
                <a:lnTo>
                  <a:pt x="214" y="460"/>
                </a:lnTo>
                <a:lnTo>
                  <a:pt x="224" y="460"/>
                </a:lnTo>
                <a:lnTo>
                  <a:pt x="236" y="460"/>
                </a:lnTo>
                <a:lnTo>
                  <a:pt x="248" y="458"/>
                </a:lnTo>
                <a:lnTo>
                  <a:pt x="259" y="457"/>
                </a:lnTo>
                <a:lnTo>
                  <a:pt x="270" y="455"/>
                </a:lnTo>
                <a:lnTo>
                  <a:pt x="281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2"/>
                </a:lnTo>
                <a:lnTo>
                  <a:pt x="341" y="426"/>
                </a:lnTo>
                <a:lnTo>
                  <a:pt x="350" y="420"/>
                </a:lnTo>
                <a:lnTo>
                  <a:pt x="359" y="414"/>
                </a:lnTo>
                <a:lnTo>
                  <a:pt x="368" y="407"/>
                </a:lnTo>
                <a:lnTo>
                  <a:pt x="376" y="400"/>
                </a:lnTo>
                <a:lnTo>
                  <a:pt x="383" y="393"/>
                </a:lnTo>
                <a:lnTo>
                  <a:pt x="392" y="384"/>
                </a:lnTo>
                <a:lnTo>
                  <a:pt x="398" y="376"/>
                </a:lnTo>
                <a:lnTo>
                  <a:pt x="405" y="368"/>
                </a:lnTo>
                <a:lnTo>
                  <a:pt x="411" y="358"/>
                </a:lnTo>
                <a:lnTo>
                  <a:pt x="417" y="348"/>
                </a:lnTo>
                <a:lnTo>
                  <a:pt x="423" y="339"/>
                </a:lnTo>
                <a:lnTo>
                  <a:pt x="427" y="329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7" y="265"/>
                </a:lnTo>
                <a:lnTo>
                  <a:pt x="448" y="253"/>
                </a:lnTo>
                <a:lnTo>
                  <a:pt x="449" y="242"/>
                </a:lnTo>
                <a:lnTo>
                  <a:pt x="449" y="230"/>
                </a:lnTo>
                <a:lnTo>
                  <a:pt x="449" y="218"/>
                </a:lnTo>
                <a:lnTo>
                  <a:pt x="448" y="206"/>
                </a:lnTo>
                <a:lnTo>
                  <a:pt x="447" y="194"/>
                </a:lnTo>
                <a:lnTo>
                  <a:pt x="445" y="184"/>
                </a:lnTo>
                <a:lnTo>
                  <a:pt x="442" y="173"/>
                </a:lnTo>
                <a:lnTo>
                  <a:pt x="439" y="161"/>
                </a:lnTo>
                <a:lnTo>
                  <a:pt x="436" y="152"/>
                </a:lnTo>
                <a:lnTo>
                  <a:pt x="432" y="141"/>
                </a:lnTo>
                <a:lnTo>
                  <a:pt x="427" y="130"/>
                </a:lnTo>
                <a:lnTo>
                  <a:pt x="423" y="120"/>
                </a:lnTo>
                <a:lnTo>
                  <a:pt x="417" y="111"/>
                </a:lnTo>
                <a:lnTo>
                  <a:pt x="411" y="101"/>
                </a:lnTo>
                <a:lnTo>
                  <a:pt x="405" y="93"/>
                </a:lnTo>
                <a:lnTo>
                  <a:pt x="398" y="83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2"/>
                </a:lnTo>
                <a:lnTo>
                  <a:pt x="359" y="46"/>
                </a:lnTo>
                <a:lnTo>
                  <a:pt x="350" y="39"/>
                </a:lnTo>
                <a:lnTo>
                  <a:pt x="341" y="33"/>
                </a:lnTo>
                <a:lnTo>
                  <a:pt x="332" y="29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1" y="7"/>
                </a:lnTo>
                <a:lnTo>
                  <a:pt x="270" y="5"/>
                </a:lnTo>
                <a:lnTo>
                  <a:pt x="259" y="3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690938" y="3236913"/>
            <a:ext cx="376237" cy="390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690938" y="3236913"/>
            <a:ext cx="376237" cy="390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618038" y="2282825"/>
            <a:ext cx="458787" cy="568325"/>
          </a:xfrm>
          <a:custGeom>
            <a:avLst/>
            <a:gdLst>
              <a:gd name="T0" fmla="*/ 216 w 386"/>
              <a:gd name="T1" fmla="*/ 135 h 473"/>
              <a:gd name="T2" fmla="*/ 0 w 386"/>
              <a:gd name="T3" fmla="*/ 0 h 473"/>
              <a:gd name="T4" fmla="*/ 0 w 386"/>
              <a:gd name="T5" fmla="*/ 271 h 473"/>
              <a:gd name="T6" fmla="*/ 216 w 386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473"/>
              <a:gd name="T14" fmla="*/ 386 w 386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473">
                <a:moveTo>
                  <a:pt x="386" y="236"/>
                </a:moveTo>
                <a:lnTo>
                  <a:pt x="0" y="0"/>
                </a:lnTo>
                <a:lnTo>
                  <a:pt x="0" y="473"/>
                </a:lnTo>
                <a:lnTo>
                  <a:pt x="386" y="236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618038" y="2282825"/>
            <a:ext cx="458787" cy="568325"/>
          </a:xfrm>
          <a:custGeom>
            <a:avLst/>
            <a:gdLst>
              <a:gd name="T0" fmla="*/ 216 w 386"/>
              <a:gd name="T1" fmla="*/ 135 h 473"/>
              <a:gd name="T2" fmla="*/ 0 w 386"/>
              <a:gd name="T3" fmla="*/ 0 h 473"/>
              <a:gd name="T4" fmla="*/ 0 w 386"/>
              <a:gd name="T5" fmla="*/ 271 h 473"/>
              <a:gd name="T6" fmla="*/ 216 w 386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473"/>
              <a:gd name="T14" fmla="*/ 386 w 386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473">
                <a:moveTo>
                  <a:pt x="386" y="236"/>
                </a:moveTo>
                <a:lnTo>
                  <a:pt x="0" y="0"/>
                </a:lnTo>
                <a:lnTo>
                  <a:pt x="0" y="473"/>
                </a:lnTo>
                <a:lnTo>
                  <a:pt x="386" y="23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3048000" y="2532063"/>
            <a:ext cx="1570038" cy="71437"/>
          </a:xfrm>
          <a:custGeom>
            <a:avLst/>
            <a:gdLst>
              <a:gd name="T0" fmla="*/ 0 w 1321"/>
              <a:gd name="T1" fmla="*/ 13 h 59"/>
              <a:gd name="T2" fmla="*/ 712 w 1321"/>
              <a:gd name="T3" fmla="*/ 13 h 59"/>
              <a:gd name="T4" fmla="*/ 712 w 1321"/>
              <a:gd name="T5" fmla="*/ 21 h 59"/>
              <a:gd name="T6" fmla="*/ 0 w 1321"/>
              <a:gd name="T7" fmla="*/ 21 h 59"/>
              <a:gd name="T8" fmla="*/ 0 w 1321"/>
              <a:gd name="T9" fmla="*/ 13 h 59"/>
              <a:gd name="T10" fmla="*/ 707 w 1321"/>
              <a:gd name="T11" fmla="*/ 0 h 59"/>
              <a:gd name="T12" fmla="*/ 740 w 1321"/>
              <a:gd name="T13" fmla="*/ 17 h 59"/>
              <a:gd name="T14" fmla="*/ 707 w 1321"/>
              <a:gd name="T15" fmla="*/ 34 h 59"/>
              <a:gd name="T16" fmla="*/ 707 w 1321"/>
              <a:gd name="T17" fmla="*/ 0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1"/>
              <a:gd name="T28" fmla="*/ 0 h 59"/>
              <a:gd name="T29" fmla="*/ 1321 w 1321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1" h="59">
                <a:moveTo>
                  <a:pt x="0" y="22"/>
                </a:moveTo>
                <a:lnTo>
                  <a:pt x="1270" y="22"/>
                </a:lnTo>
                <a:lnTo>
                  <a:pt x="1270" y="37"/>
                </a:lnTo>
                <a:lnTo>
                  <a:pt x="0" y="37"/>
                </a:lnTo>
                <a:lnTo>
                  <a:pt x="0" y="22"/>
                </a:lnTo>
                <a:close/>
                <a:moveTo>
                  <a:pt x="1261" y="0"/>
                </a:moveTo>
                <a:lnTo>
                  <a:pt x="1321" y="29"/>
                </a:lnTo>
                <a:lnTo>
                  <a:pt x="1261" y="59"/>
                </a:lnTo>
                <a:lnTo>
                  <a:pt x="126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606800" y="4208463"/>
            <a:ext cx="561975" cy="465137"/>
          </a:xfrm>
          <a:custGeom>
            <a:avLst/>
            <a:gdLst>
              <a:gd name="T0" fmla="*/ 132 w 473"/>
              <a:gd name="T1" fmla="*/ 222 h 387"/>
              <a:gd name="T2" fmla="*/ 265 w 473"/>
              <a:gd name="T3" fmla="*/ 0 h 387"/>
              <a:gd name="T4" fmla="*/ 0 w 473"/>
              <a:gd name="T5" fmla="*/ 0 h 387"/>
              <a:gd name="T6" fmla="*/ 132 w 473"/>
              <a:gd name="T7" fmla="*/ 222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387"/>
              <a:gd name="T14" fmla="*/ 473 w 473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387">
                <a:moveTo>
                  <a:pt x="237" y="387"/>
                </a:moveTo>
                <a:lnTo>
                  <a:pt x="473" y="0"/>
                </a:lnTo>
                <a:lnTo>
                  <a:pt x="0" y="0"/>
                </a:lnTo>
                <a:lnTo>
                  <a:pt x="237" y="387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606800" y="4208463"/>
            <a:ext cx="561975" cy="465137"/>
          </a:xfrm>
          <a:custGeom>
            <a:avLst/>
            <a:gdLst>
              <a:gd name="T0" fmla="*/ 132 w 473"/>
              <a:gd name="T1" fmla="*/ 222 h 387"/>
              <a:gd name="T2" fmla="*/ 265 w 473"/>
              <a:gd name="T3" fmla="*/ 0 h 387"/>
              <a:gd name="T4" fmla="*/ 0 w 473"/>
              <a:gd name="T5" fmla="*/ 0 h 387"/>
              <a:gd name="T6" fmla="*/ 132 w 473"/>
              <a:gd name="T7" fmla="*/ 222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387"/>
              <a:gd name="T14" fmla="*/ 473 w 473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387">
                <a:moveTo>
                  <a:pt x="237" y="387"/>
                </a:moveTo>
                <a:lnTo>
                  <a:pt x="473" y="0"/>
                </a:lnTo>
                <a:lnTo>
                  <a:pt x="0" y="0"/>
                </a:lnTo>
                <a:lnTo>
                  <a:pt x="237" y="38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851275" y="3703638"/>
            <a:ext cx="69850" cy="504825"/>
          </a:xfrm>
          <a:custGeom>
            <a:avLst/>
            <a:gdLst>
              <a:gd name="T0" fmla="*/ 16 w 59"/>
              <a:gd name="T1" fmla="*/ 2 h 421"/>
              <a:gd name="T2" fmla="*/ 19 w 59"/>
              <a:gd name="T3" fmla="*/ 211 h 421"/>
              <a:gd name="T4" fmla="*/ 19 w 59"/>
              <a:gd name="T5" fmla="*/ 212 h 421"/>
              <a:gd name="T6" fmla="*/ 19 w 59"/>
              <a:gd name="T7" fmla="*/ 213 h 421"/>
              <a:gd name="T8" fmla="*/ 18 w 59"/>
              <a:gd name="T9" fmla="*/ 214 h 421"/>
              <a:gd name="T10" fmla="*/ 17 w 59"/>
              <a:gd name="T11" fmla="*/ 214 h 421"/>
              <a:gd name="T12" fmla="*/ 16 w 59"/>
              <a:gd name="T13" fmla="*/ 214 h 421"/>
              <a:gd name="T14" fmla="*/ 15 w 59"/>
              <a:gd name="T15" fmla="*/ 213 h 421"/>
              <a:gd name="T16" fmla="*/ 15 w 59"/>
              <a:gd name="T17" fmla="*/ 212 h 421"/>
              <a:gd name="T18" fmla="*/ 14 w 59"/>
              <a:gd name="T19" fmla="*/ 211 h 421"/>
              <a:gd name="T20" fmla="*/ 12 w 59"/>
              <a:gd name="T21" fmla="*/ 2 h 421"/>
              <a:gd name="T22" fmla="*/ 12 w 59"/>
              <a:gd name="T23" fmla="*/ 2 h 421"/>
              <a:gd name="T24" fmla="*/ 12 w 59"/>
              <a:gd name="T25" fmla="*/ 1 h 421"/>
              <a:gd name="T26" fmla="*/ 13 w 59"/>
              <a:gd name="T27" fmla="*/ 0 h 421"/>
              <a:gd name="T28" fmla="*/ 14 w 59"/>
              <a:gd name="T29" fmla="*/ 0 h 421"/>
              <a:gd name="T30" fmla="*/ 14 w 59"/>
              <a:gd name="T31" fmla="*/ 0 h 421"/>
              <a:gd name="T32" fmla="*/ 15 w 59"/>
              <a:gd name="T33" fmla="*/ 1 h 421"/>
              <a:gd name="T34" fmla="*/ 16 w 59"/>
              <a:gd name="T35" fmla="*/ 2 h 421"/>
              <a:gd name="T36" fmla="*/ 16 w 59"/>
              <a:gd name="T37" fmla="*/ 2 h 421"/>
              <a:gd name="T38" fmla="*/ 16 w 59"/>
              <a:gd name="T39" fmla="*/ 2 h 421"/>
              <a:gd name="T40" fmla="*/ 33 w 59"/>
              <a:gd name="T41" fmla="*/ 205 h 421"/>
              <a:gd name="T42" fmla="*/ 17 w 59"/>
              <a:gd name="T43" fmla="*/ 240 h 421"/>
              <a:gd name="T44" fmla="*/ 0 w 59"/>
              <a:gd name="T45" fmla="*/ 206 h 421"/>
              <a:gd name="T46" fmla="*/ 33 w 59"/>
              <a:gd name="T47" fmla="*/ 205 h 42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9"/>
              <a:gd name="T73" fmla="*/ 0 h 421"/>
              <a:gd name="T74" fmla="*/ 59 w 59"/>
              <a:gd name="T75" fmla="*/ 421 h 42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9" h="421">
                <a:moveTo>
                  <a:pt x="28" y="4"/>
                </a:moveTo>
                <a:lnTo>
                  <a:pt x="34" y="371"/>
                </a:lnTo>
                <a:lnTo>
                  <a:pt x="33" y="372"/>
                </a:lnTo>
                <a:lnTo>
                  <a:pt x="33" y="374"/>
                </a:lnTo>
                <a:lnTo>
                  <a:pt x="32" y="375"/>
                </a:lnTo>
                <a:lnTo>
                  <a:pt x="31" y="375"/>
                </a:lnTo>
                <a:lnTo>
                  <a:pt x="28" y="375"/>
                </a:lnTo>
                <a:lnTo>
                  <a:pt x="27" y="374"/>
                </a:lnTo>
                <a:lnTo>
                  <a:pt x="27" y="372"/>
                </a:lnTo>
                <a:lnTo>
                  <a:pt x="26" y="371"/>
                </a:lnTo>
                <a:lnTo>
                  <a:pt x="21" y="4"/>
                </a:lnTo>
                <a:lnTo>
                  <a:pt x="21" y="2"/>
                </a:lnTo>
                <a:lnTo>
                  <a:pt x="22" y="1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1"/>
                </a:lnTo>
                <a:lnTo>
                  <a:pt x="28" y="2"/>
                </a:lnTo>
                <a:lnTo>
                  <a:pt x="28" y="4"/>
                </a:lnTo>
                <a:close/>
                <a:moveTo>
                  <a:pt x="59" y="360"/>
                </a:moveTo>
                <a:lnTo>
                  <a:pt x="31" y="421"/>
                </a:lnTo>
                <a:lnTo>
                  <a:pt x="0" y="362"/>
                </a:lnTo>
                <a:lnTo>
                  <a:pt x="59" y="36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95525" y="4995863"/>
            <a:ext cx="971550" cy="5000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3267075" y="4670425"/>
            <a:ext cx="625475" cy="646113"/>
          </a:xfrm>
          <a:custGeom>
            <a:avLst/>
            <a:gdLst>
              <a:gd name="T0" fmla="*/ 295 w 526"/>
              <a:gd name="T1" fmla="*/ 2 h 537"/>
              <a:gd name="T2" fmla="*/ 295 w 526"/>
              <a:gd name="T3" fmla="*/ 291 h 537"/>
              <a:gd name="T4" fmla="*/ 295 w 526"/>
              <a:gd name="T5" fmla="*/ 292 h 537"/>
              <a:gd name="T6" fmla="*/ 294 w 526"/>
              <a:gd name="T7" fmla="*/ 293 h 537"/>
              <a:gd name="T8" fmla="*/ 294 w 526"/>
              <a:gd name="T9" fmla="*/ 293 h 537"/>
              <a:gd name="T10" fmla="*/ 294 w 526"/>
              <a:gd name="T11" fmla="*/ 293 h 537"/>
              <a:gd name="T12" fmla="*/ 28 w 526"/>
              <a:gd name="T13" fmla="*/ 293 h 537"/>
              <a:gd name="T14" fmla="*/ 27 w 526"/>
              <a:gd name="T15" fmla="*/ 293 h 537"/>
              <a:gd name="T16" fmla="*/ 25 w 526"/>
              <a:gd name="T17" fmla="*/ 293 h 537"/>
              <a:gd name="T18" fmla="*/ 25 w 526"/>
              <a:gd name="T19" fmla="*/ 292 h 537"/>
              <a:gd name="T20" fmla="*/ 25 w 526"/>
              <a:gd name="T21" fmla="*/ 291 h 537"/>
              <a:gd name="T22" fmla="*/ 25 w 526"/>
              <a:gd name="T23" fmla="*/ 290 h 537"/>
              <a:gd name="T24" fmla="*/ 25 w 526"/>
              <a:gd name="T25" fmla="*/ 289 h 537"/>
              <a:gd name="T26" fmla="*/ 27 w 526"/>
              <a:gd name="T27" fmla="*/ 289 h 537"/>
              <a:gd name="T28" fmla="*/ 28 w 526"/>
              <a:gd name="T29" fmla="*/ 289 h 537"/>
              <a:gd name="T30" fmla="*/ 294 w 526"/>
              <a:gd name="T31" fmla="*/ 289 h 537"/>
              <a:gd name="T32" fmla="*/ 291 w 526"/>
              <a:gd name="T33" fmla="*/ 291 h 537"/>
              <a:gd name="T34" fmla="*/ 291 w 526"/>
              <a:gd name="T35" fmla="*/ 2 h 537"/>
              <a:gd name="T36" fmla="*/ 291 w 526"/>
              <a:gd name="T37" fmla="*/ 2 h 537"/>
              <a:gd name="T38" fmla="*/ 292 w 526"/>
              <a:gd name="T39" fmla="*/ 1 h 537"/>
              <a:gd name="T40" fmla="*/ 293 w 526"/>
              <a:gd name="T41" fmla="*/ 0 h 537"/>
              <a:gd name="T42" fmla="*/ 294 w 526"/>
              <a:gd name="T43" fmla="*/ 0 h 537"/>
              <a:gd name="T44" fmla="*/ 294 w 526"/>
              <a:gd name="T45" fmla="*/ 0 h 537"/>
              <a:gd name="T46" fmla="*/ 294 w 526"/>
              <a:gd name="T47" fmla="*/ 1 h 537"/>
              <a:gd name="T48" fmla="*/ 295 w 526"/>
              <a:gd name="T49" fmla="*/ 2 h 537"/>
              <a:gd name="T50" fmla="*/ 295 w 526"/>
              <a:gd name="T51" fmla="*/ 2 h 537"/>
              <a:gd name="T52" fmla="*/ 295 w 526"/>
              <a:gd name="T53" fmla="*/ 2 h 537"/>
              <a:gd name="T54" fmla="*/ 33 w 526"/>
              <a:gd name="T55" fmla="*/ 308 h 537"/>
              <a:gd name="T56" fmla="*/ 0 w 526"/>
              <a:gd name="T57" fmla="*/ 291 h 537"/>
              <a:gd name="T58" fmla="*/ 33 w 526"/>
              <a:gd name="T59" fmla="*/ 274 h 537"/>
              <a:gd name="T60" fmla="*/ 33 w 526"/>
              <a:gd name="T61" fmla="*/ 308 h 5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26"/>
              <a:gd name="T94" fmla="*/ 0 h 537"/>
              <a:gd name="T95" fmla="*/ 526 w 526"/>
              <a:gd name="T96" fmla="*/ 537 h 5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26" h="537">
                <a:moveTo>
                  <a:pt x="526" y="3"/>
                </a:moveTo>
                <a:lnTo>
                  <a:pt x="526" y="507"/>
                </a:lnTo>
                <a:lnTo>
                  <a:pt x="526" y="508"/>
                </a:lnTo>
                <a:lnTo>
                  <a:pt x="525" y="509"/>
                </a:lnTo>
                <a:lnTo>
                  <a:pt x="524" y="511"/>
                </a:lnTo>
                <a:lnTo>
                  <a:pt x="523" y="511"/>
                </a:lnTo>
                <a:lnTo>
                  <a:pt x="49" y="511"/>
                </a:lnTo>
                <a:lnTo>
                  <a:pt x="48" y="511"/>
                </a:lnTo>
                <a:lnTo>
                  <a:pt x="46" y="509"/>
                </a:lnTo>
                <a:lnTo>
                  <a:pt x="45" y="508"/>
                </a:lnTo>
                <a:lnTo>
                  <a:pt x="45" y="507"/>
                </a:lnTo>
                <a:lnTo>
                  <a:pt x="45" y="505"/>
                </a:lnTo>
                <a:lnTo>
                  <a:pt x="46" y="503"/>
                </a:lnTo>
                <a:lnTo>
                  <a:pt x="48" y="503"/>
                </a:lnTo>
                <a:lnTo>
                  <a:pt x="49" y="503"/>
                </a:lnTo>
                <a:lnTo>
                  <a:pt x="523" y="503"/>
                </a:lnTo>
                <a:lnTo>
                  <a:pt x="519" y="507"/>
                </a:lnTo>
                <a:lnTo>
                  <a:pt x="519" y="3"/>
                </a:lnTo>
                <a:lnTo>
                  <a:pt x="519" y="2"/>
                </a:lnTo>
                <a:lnTo>
                  <a:pt x="520" y="1"/>
                </a:lnTo>
                <a:lnTo>
                  <a:pt x="522" y="0"/>
                </a:lnTo>
                <a:lnTo>
                  <a:pt x="523" y="0"/>
                </a:lnTo>
                <a:lnTo>
                  <a:pt x="524" y="0"/>
                </a:lnTo>
                <a:lnTo>
                  <a:pt x="525" y="1"/>
                </a:lnTo>
                <a:lnTo>
                  <a:pt x="526" y="2"/>
                </a:lnTo>
                <a:lnTo>
                  <a:pt x="526" y="3"/>
                </a:lnTo>
                <a:close/>
                <a:moveTo>
                  <a:pt x="59" y="537"/>
                </a:moveTo>
                <a:lnTo>
                  <a:pt x="0" y="507"/>
                </a:lnTo>
                <a:lnTo>
                  <a:pt x="59" y="477"/>
                </a:lnTo>
                <a:lnTo>
                  <a:pt x="59" y="53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387725" y="5005388"/>
            <a:ext cx="442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400"/>
              <a:t>4 </a:t>
            </a:r>
            <a:r>
              <a:rPr lang="ru-RU" altLang="ru-RU" sz="1400"/>
              <a:t>ГГц</a:t>
            </a:r>
            <a:endParaRPr lang="en-US" altLang="ru-RU" sz="1400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489575" y="2282825"/>
            <a:ext cx="460375" cy="568325"/>
          </a:xfrm>
          <a:custGeom>
            <a:avLst/>
            <a:gdLst>
              <a:gd name="T0" fmla="*/ 217 w 387"/>
              <a:gd name="T1" fmla="*/ 135 h 473"/>
              <a:gd name="T2" fmla="*/ 0 w 387"/>
              <a:gd name="T3" fmla="*/ 0 h 473"/>
              <a:gd name="T4" fmla="*/ 0 w 387"/>
              <a:gd name="T5" fmla="*/ 271 h 473"/>
              <a:gd name="T6" fmla="*/ 217 w 387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473"/>
              <a:gd name="T14" fmla="*/ 387 w 387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473">
                <a:moveTo>
                  <a:pt x="387" y="236"/>
                </a:moveTo>
                <a:lnTo>
                  <a:pt x="0" y="0"/>
                </a:lnTo>
                <a:lnTo>
                  <a:pt x="0" y="473"/>
                </a:lnTo>
                <a:lnTo>
                  <a:pt x="387" y="236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489575" y="2282825"/>
            <a:ext cx="460375" cy="568325"/>
          </a:xfrm>
          <a:custGeom>
            <a:avLst/>
            <a:gdLst>
              <a:gd name="T0" fmla="*/ 217 w 387"/>
              <a:gd name="T1" fmla="*/ 135 h 473"/>
              <a:gd name="T2" fmla="*/ 0 w 387"/>
              <a:gd name="T3" fmla="*/ 0 h 473"/>
              <a:gd name="T4" fmla="*/ 0 w 387"/>
              <a:gd name="T5" fmla="*/ 271 h 473"/>
              <a:gd name="T6" fmla="*/ 217 w 387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473"/>
              <a:gd name="T14" fmla="*/ 387 w 387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473">
                <a:moveTo>
                  <a:pt x="387" y="236"/>
                </a:moveTo>
                <a:lnTo>
                  <a:pt x="0" y="0"/>
                </a:lnTo>
                <a:lnTo>
                  <a:pt x="0" y="473"/>
                </a:lnTo>
                <a:lnTo>
                  <a:pt x="387" y="23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69013" y="2060575"/>
            <a:ext cx="1455737" cy="1079500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1400" b="1" dirty="0">
              <a:latin typeface="Times New Roman" pitchFamily="18" charset="0"/>
            </a:endParaRP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ПЧ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спектрометр</a:t>
            </a: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5073650" y="2532063"/>
            <a:ext cx="415925" cy="71437"/>
          </a:xfrm>
          <a:custGeom>
            <a:avLst/>
            <a:gdLst>
              <a:gd name="T0" fmla="*/ 1 w 350"/>
              <a:gd name="T1" fmla="*/ 15 h 59"/>
              <a:gd name="T2" fmla="*/ 168 w 350"/>
              <a:gd name="T3" fmla="*/ 15 h 59"/>
              <a:gd name="T4" fmla="*/ 169 w 350"/>
              <a:gd name="T5" fmla="*/ 15 h 59"/>
              <a:gd name="T6" fmla="*/ 170 w 350"/>
              <a:gd name="T7" fmla="*/ 16 h 59"/>
              <a:gd name="T8" fmla="*/ 170 w 350"/>
              <a:gd name="T9" fmla="*/ 16 h 59"/>
              <a:gd name="T10" fmla="*/ 171 w 350"/>
              <a:gd name="T11" fmla="*/ 17 h 59"/>
              <a:gd name="T12" fmla="*/ 170 w 350"/>
              <a:gd name="T13" fmla="*/ 18 h 59"/>
              <a:gd name="T14" fmla="*/ 170 w 350"/>
              <a:gd name="T15" fmla="*/ 18 h 59"/>
              <a:gd name="T16" fmla="*/ 169 w 350"/>
              <a:gd name="T17" fmla="*/ 19 h 59"/>
              <a:gd name="T18" fmla="*/ 168 w 350"/>
              <a:gd name="T19" fmla="*/ 19 h 59"/>
              <a:gd name="T20" fmla="*/ 1 w 350"/>
              <a:gd name="T21" fmla="*/ 19 h 59"/>
              <a:gd name="T22" fmla="*/ 1 w 350"/>
              <a:gd name="T23" fmla="*/ 19 h 59"/>
              <a:gd name="T24" fmla="*/ 0 w 350"/>
              <a:gd name="T25" fmla="*/ 18 h 59"/>
              <a:gd name="T26" fmla="*/ 0 w 350"/>
              <a:gd name="T27" fmla="*/ 18 h 59"/>
              <a:gd name="T28" fmla="*/ 0 w 350"/>
              <a:gd name="T29" fmla="*/ 17 h 59"/>
              <a:gd name="T30" fmla="*/ 0 w 350"/>
              <a:gd name="T31" fmla="*/ 16 h 59"/>
              <a:gd name="T32" fmla="*/ 0 w 350"/>
              <a:gd name="T33" fmla="*/ 16 h 59"/>
              <a:gd name="T34" fmla="*/ 1 w 350"/>
              <a:gd name="T35" fmla="*/ 15 h 59"/>
              <a:gd name="T36" fmla="*/ 1 w 350"/>
              <a:gd name="T37" fmla="*/ 15 h 59"/>
              <a:gd name="T38" fmla="*/ 1 w 350"/>
              <a:gd name="T39" fmla="*/ 15 h 59"/>
              <a:gd name="T40" fmla="*/ 162 w 350"/>
              <a:gd name="T41" fmla="*/ 0 h 59"/>
              <a:gd name="T42" fmla="*/ 196 w 350"/>
              <a:gd name="T43" fmla="*/ 17 h 59"/>
              <a:gd name="T44" fmla="*/ 162 w 350"/>
              <a:gd name="T45" fmla="*/ 34 h 59"/>
              <a:gd name="T46" fmla="*/ 162 w 350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0"/>
              <a:gd name="T73" fmla="*/ 0 h 59"/>
              <a:gd name="T74" fmla="*/ 350 w 350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0" h="59">
                <a:moveTo>
                  <a:pt x="3" y="26"/>
                </a:moveTo>
                <a:lnTo>
                  <a:pt x="301" y="26"/>
                </a:lnTo>
                <a:lnTo>
                  <a:pt x="302" y="26"/>
                </a:lnTo>
                <a:lnTo>
                  <a:pt x="303" y="27"/>
                </a:lnTo>
                <a:lnTo>
                  <a:pt x="303" y="28"/>
                </a:lnTo>
                <a:lnTo>
                  <a:pt x="304" y="29"/>
                </a:lnTo>
                <a:lnTo>
                  <a:pt x="303" y="31"/>
                </a:lnTo>
                <a:lnTo>
                  <a:pt x="303" y="32"/>
                </a:lnTo>
                <a:lnTo>
                  <a:pt x="302" y="33"/>
                </a:lnTo>
                <a:lnTo>
                  <a:pt x="301" y="33"/>
                </a:lnTo>
                <a:lnTo>
                  <a:pt x="3" y="33"/>
                </a:lnTo>
                <a:lnTo>
                  <a:pt x="1" y="33"/>
                </a:ln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0" y="27"/>
                </a:lnTo>
                <a:lnTo>
                  <a:pt x="1" y="26"/>
                </a:lnTo>
                <a:lnTo>
                  <a:pt x="3" y="26"/>
                </a:lnTo>
                <a:close/>
                <a:moveTo>
                  <a:pt x="290" y="0"/>
                </a:moveTo>
                <a:lnTo>
                  <a:pt x="350" y="29"/>
                </a:lnTo>
                <a:lnTo>
                  <a:pt x="290" y="59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5945188" y="2533650"/>
            <a:ext cx="123825" cy="73025"/>
          </a:xfrm>
          <a:custGeom>
            <a:avLst/>
            <a:gdLst>
              <a:gd name="T0" fmla="*/ 3 w 104"/>
              <a:gd name="T1" fmla="*/ 14 h 60"/>
              <a:gd name="T2" fmla="*/ 30 w 104"/>
              <a:gd name="T3" fmla="*/ 16 h 60"/>
              <a:gd name="T4" fmla="*/ 31 w 104"/>
              <a:gd name="T5" fmla="*/ 16 h 60"/>
              <a:gd name="T6" fmla="*/ 32 w 104"/>
              <a:gd name="T7" fmla="*/ 17 h 60"/>
              <a:gd name="T8" fmla="*/ 32 w 104"/>
              <a:gd name="T9" fmla="*/ 18 h 60"/>
              <a:gd name="T10" fmla="*/ 32 w 104"/>
              <a:gd name="T11" fmla="*/ 18 h 60"/>
              <a:gd name="T12" fmla="*/ 32 w 104"/>
              <a:gd name="T13" fmla="*/ 19 h 60"/>
              <a:gd name="T14" fmla="*/ 32 w 104"/>
              <a:gd name="T15" fmla="*/ 19 h 60"/>
              <a:gd name="T16" fmla="*/ 31 w 104"/>
              <a:gd name="T17" fmla="*/ 21 h 60"/>
              <a:gd name="T18" fmla="*/ 30 w 104"/>
              <a:gd name="T19" fmla="*/ 21 h 60"/>
              <a:gd name="T20" fmla="*/ 2 w 104"/>
              <a:gd name="T21" fmla="*/ 18 h 60"/>
              <a:gd name="T22" fmla="*/ 2 w 104"/>
              <a:gd name="T23" fmla="*/ 18 h 60"/>
              <a:gd name="T24" fmla="*/ 1 w 104"/>
              <a:gd name="T25" fmla="*/ 18 h 60"/>
              <a:gd name="T26" fmla="*/ 0 w 104"/>
              <a:gd name="T27" fmla="*/ 17 h 60"/>
              <a:gd name="T28" fmla="*/ 0 w 104"/>
              <a:gd name="T29" fmla="*/ 16 h 60"/>
              <a:gd name="T30" fmla="*/ 0 w 104"/>
              <a:gd name="T31" fmla="*/ 15 h 60"/>
              <a:gd name="T32" fmla="*/ 1 w 104"/>
              <a:gd name="T33" fmla="*/ 15 h 60"/>
              <a:gd name="T34" fmla="*/ 2 w 104"/>
              <a:gd name="T35" fmla="*/ 14 h 60"/>
              <a:gd name="T36" fmla="*/ 3 w 104"/>
              <a:gd name="T37" fmla="*/ 14 h 60"/>
              <a:gd name="T38" fmla="*/ 3 w 104"/>
              <a:gd name="T39" fmla="*/ 14 h 60"/>
              <a:gd name="T40" fmla="*/ 26 w 104"/>
              <a:gd name="T41" fmla="*/ 0 h 60"/>
              <a:gd name="T42" fmla="*/ 59 w 104"/>
              <a:gd name="T43" fmla="*/ 19 h 60"/>
              <a:gd name="T44" fmla="*/ 24 w 104"/>
              <a:gd name="T45" fmla="*/ 35 h 60"/>
              <a:gd name="T46" fmla="*/ 26 w 104"/>
              <a:gd name="T47" fmla="*/ 0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4"/>
              <a:gd name="T73" fmla="*/ 0 h 60"/>
              <a:gd name="T74" fmla="*/ 104 w 104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4" h="60">
                <a:moveTo>
                  <a:pt x="5" y="24"/>
                </a:moveTo>
                <a:lnTo>
                  <a:pt x="54" y="27"/>
                </a:lnTo>
                <a:lnTo>
                  <a:pt x="55" y="27"/>
                </a:lnTo>
                <a:lnTo>
                  <a:pt x="56" y="29"/>
                </a:lnTo>
                <a:lnTo>
                  <a:pt x="57" y="30"/>
                </a:lnTo>
                <a:lnTo>
                  <a:pt x="57" y="31"/>
                </a:lnTo>
                <a:lnTo>
                  <a:pt x="57" y="32"/>
                </a:lnTo>
                <a:lnTo>
                  <a:pt x="56" y="33"/>
                </a:lnTo>
                <a:lnTo>
                  <a:pt x="55" y="35"/>
                </a:lnTo>
                <a:lnTo>
                  <a:pt x="54" y="35"/>
                </a:lnTo>
                <a:lnTo>
                  <a:pt x="4" y="31"/>
                </a:lnTo>
                <a:lnTo>
                  <a:pt x="2" y="31"/>
                </a:lnTo>
                <a:lnTo>
                  <a:pt x="1" y="30"/>
                </a:lnTo>
                <a:lnTo>
                  <a:pt x="0" y="29"/>
                </a:lnTo>
                <a:lnTo>
                  <a:pt x="0" y="27"/>
                </a:lnTo>
                <a:lnTo>
                  <a:pt x="0" y="26"/>
                </a:lnTo>
                <a:lnTo>
                  <a:pt x="1" y="25"/>
                </a:lnTo>
                <a:lnTo>
                  <a:pt x="2" y="24"/>
                </a:lnTo>
                <a:lnTo>
                  <a:pt x="5" y="24"/>
                </a:lnTo>
                <a:close/>
                <a:moveTo>
                  <a:pt x="45" y="0"/>
                </a:moveTo>
                <a:lnTo>
                  <a:pt x="104" y="33"/>
                </a:lnTo>
                <a:lnTo>
                  <a:pt x="42" y="6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124075" y="1196975"/>
            <a:ext cx="2822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i="1" dirty="0"/>
              <a:t>Криостат </a:t>
            </a:r>
            <a:r>
              <a:rPr lang="en-US" altLang="ru-RU" sz="2400" i="1" dirty="0"/>
              <a:t>T =</a:t>
            </a:r>
            <a:r>
              <a:rPr lang="ru-RU" altLang="ru-RU" sz="2400" i="1" dirty="0"/>
              <a:t> 4,2 К</a:t>
            </a:r>
            <a:endParaRPr lang="en-US" altLang="ru-RU" sz="2400" i="1" dirty="0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2740025" y="5495925"/>
            <a:ext cx="1833563" cy="381000"/>
          </a:xfrm>
          <a:custGeom>
            <a:avLst/>
            <a:gdLst>
              <a:gd name="T0" fmla="*/ 631 w 1613"/>
              <a:gd name="T1" fmla="*/ 162 h 187"/>
              <a:gd name="T2" fmla="*/ 631 w 1613"/>
              <a:gd name="T3" fmla="*/ 7156 h 187"/>
              <a:gd name="T4" fmla="*/ 631 w 1613"/>
              <a:gd name="T5" fmla="*/ 7237 h 187"/>
              <a:gd name="T6" fmla="*/ 631 w 1613"/>
              <a:gd name="T7" fmla="*/ 7259 h 187"/>
              <a:gd name="T8" fmla="*/ 629 w 1613"/>
              <a:gd name="T9" fmla="*/ 7259 h 187"/>
              <a:gd name="T10" fmla="*/ 629 w 1613"/>
              <a:gd name="T11" fmla="*/ 7305 h 187"/>
              <a:gd name="T12" fmla="*/ 11 w 1613"/>
              <a:gd name="T13" fmla="*/ 7305 h 187"/>
              <a:gd name="T14" fmla="*/ 11 w 1613"/>
              <a:gd name="T15" fmla="*/ 7259 h 187"/>
              <a:gd name="T16" fmla="*/ 11 w 1613"/>
              <a:gd name="T17" fmla="*/ 7259 h 187"/>
              <a:gd name="T18" fmla="*/ 10 w 1613"/>
              <a:gd name="T19" fmla="*/ 7237 h 187"/>
              <a:gd name="T20" fmla="*/ 10 w 1613"/>
              <a:gd name="T21" fmla="*/ 7156 h 187"/>
              <a:gd name="T22" fmla="*/ 10 w 1613"/>
              <a:gd name="T23" fmla="*/ 2120 h 187"/>
              <a:gd name="T24" fmla="*/ 10 w 1613"/>
              <a:gd name="T25" fmla="*/ 2077 h 187"/>
              <a:gd name="T26" fmla="*/ 11 w 1613"/>
              <a:gd name="T27" fmla="*/ 2029 h 187"/>
              <a:gd name="T28" fmla="*/ 11 w 1613"/>
              <a:gd name="T29" fmla="*/ 1983 h 187"/>
              <a:gd name="T30" fmla="*/ 11 w 1613"/>
              <a:gd name="T31" fmla="*/ 1983 h 187"/>
              <a:gd name="T32" fmla="*/ 13 w 1613"/>
              <a:gd name="T33" fmla="*/ 1983 h 187"/>
              <a:gd name="T34" fmla="*/ 14 w 1613"/>
              <a:gd name="T35" fmla="*/ 2029 h 187"/>
              <a:gd name="T36" fmla="*/ 14 w 1613"/>
              <a:gd name="T37" fmla="*/ 2077 h 187"/>
              <a:gd name="T38" fmla="*/ 14 w 1613"/>
              <a:gd name="T39" fmla="*/ 2120 h 187"/>
              <a:gd name="T40" fmla="*/ 14 w 1613"/>
              <a:gd name="T41" fmla="*/ 7156 h 187"/>
              <a:gd name="T42" fmla="*/ 11 w 1613"/>
              <a:gd name="T43" fmla="*/ 6992 h 187"/>
              <a:gd name="T44" fmla="*/ 629 w 1613"/>
              <a:gd name="T45" fmla="*/ 6992 h 187"/>
              <a:gd name="T46" fmla="*/ 628 w 1613"/>
              <a:gd name="T47" fmla="*/ 7156 h 187"/>
              <a:gd name="T48" fmla="*/ 628 w 1613"/>
              <a:gd name="T49" fmla="*/ 162 h 187"/>
              <a:gd name="T50" fmla="*/ 628 w 1613"/>
              <a:gd name="T51" fmla="*/ 68 h 187"/>
              <a:gd name="T52" fmla="*/ 629 w 1613"/>
              <a:gd name="T53" fmla="*/ 40 h 187"/>
              <a:gd name="T54" fmla="*/ 629 w 1613"/>
              <a:gd name="T55" fmla="*/ 40 h 187"/>
              <a:gd name="T56" fmla="*/ 629 w 1613"/>
              <a:gd name="T57" fmla="*/ 0 h 187"/>
              <a:gd name="T58" fmla="*/ 629 w 1613"/>
              <a:gd name="T59" fmla="*/ 40 h 187"/>
              <a:gd name="T60" fmla="*/ 631 w 1613"/>
              <a:gd name="T61" fmla="*/ 40 h 187"/>
              <a:gd name="T62" fmla="*/ 631 w 1613"/>
              <a:gd name="T63" fmla="*/ 68 h 187"/>
              <a:gd name="T64" fmla="*/ 631 w 1613"/>
              <a:gd name="T65" fmla="*/ 162 h 187"/>
              <a:gd name="T66" fmla="*/ 631 w 1613"/>
              <a:gd name="T67" fmla="*/ 162 h 187"/>
              <a:gd name="T68" fmla="*/ 0 w 1613"/>
              <a:gd name="T69" fmla="*/ 2527 h 187"/>
              <a:gd name="T70" fmla="*/ 11 w 1613"/>
              <a:gd name="T71" fmla="*/ 196 h 187"/>
              <a:gd name="T72" fmla="*/ 24 w 1613"/>
              <a:gd name="T73" fmla="*/ 2527 h 187"/>
              <a:gd name="T74" fmla="*/ 0 w 1613"/>
              <a:gd name="T75" fmla="*/ 2527 h 1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13"/>
              <a:gd name="T115" fmla="*/ 0 h 187"/>
              <a:gd name="T116" fmla="*/ 1613 w 1613"/>
              <a:gd name="T117" fmla="*/ 187 h 18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13" h="187">
                <a:moveTo>
                  <a:pt x="1613" y="4"/>
                </a:moveTo>
                <a:lnTo>
                  <a:pt x="1613" y="183"/>
                </a:lnTo>
                <a:lnTo>
                  <a:pt x="1613" y="185"/>
                </a:lnTo>
                <a:lnTo>
                  <a:pt x="1612" y="186"/>
                </a:lnTo>
                <a:lnTo>
                  <a:pt x="1610" y="186"/>
                </a:lnTo>
                <a:lnTo>
                  <a:pt x="1609" y="187"/>
                </a:lnTo>
                <a:lnTo>
                  <a:pt x="29" y="187"/>
                </a:lnTo>
                <a:lnTo>
                  <a:pt x="28" y="186"/>
                </a:lnTo>
                <a:lnTo>
                  <a:pt x="27" y="186"/>
                </a:lnTo>
                <a:lnTo>
                  <a:pt x="26" y="185"/>
                </a:lnTo>
                <a:lnTo>
                  <a:pt x="26" y="183"/>
                </a:lnTo>
                <a:lnTo>
                  <a:pt x="26" y="54"/>
                </a:lnTo>
                <a:lnTo>
                  <a:pt x="26" y="53"/>
                </a:lnTo>
                <a:lnTo>
                  <a:pt x="27" y="52"/>
                </a:lnTo>
                <a:lnTo>
                  <a:pt x="28" y="51"/>
                </a:lnTo>
                <a:lnTo>
                  <a:pt x="29" y="51"/>
                </a:lnTo>
                <a:lnTo>
                  <a:pt x="31" y="51"/>
                </a:lnTo>
                <a:lnTo>
                  <a:pt x="32" y="52"/>
                </a:lnTo>
                <a:lnTo>
                  <a:pt x="33" y="53"/>
                </a:lnTo>
                <a:lnTo>
                  <a:pt x="33" y="54"/>
                </a:lnTo>
                <a:lnTo>
                  <a:pt x="33" y="183"/>
                </a:lnTo>
                <a:lnTo>
                  <a:pt x="29" y="179"/>
                </a:lnTo>
                <a:lnTo>
                  <a:pt x="1609" y="179"/>
                </a:lnTo>
                <a:lnTo>
                  <a:pt x="1606" y="183"/>
                </a:lnTo>
                <a:lnTo>
                  <a:pt x="1606" y="4"/>
                </a:lnTo>
                <a:lnTo>
                  <a:pt x="1606" y="2"/>
                </a:lnTo>
                <a:lnTo>
                  <a:pt x="1607" y="1"/>
                </a:lnTo>
                <a:lnTo>
                  <a:pt x="1608" y="1"/>
                </a:lnTo>
                <a:lnTo>
                  <a:pt x="1609" y="0"/>
                </a:lnTo>
                <a:lnTo>
                  <a:pt x="1610" y="1"/>
                </a:lnTo>
                <a:lnTo>
                  <a:pt x="1612" y="1"/>
                </a:lnTo>
                <a:lnTo>
                  <a:pt x="1613" y="2"/>
                </a:lnTo>
                <a:lnTo>
                  <a:pt x="1613" y="4"/>
                </a:lnTo>
                <a:close/>
                <a:moveTo>
                  <a:pt x="0" y="65"/>
                </a:moveTo>
                <a:lnTo>
                  <a:pt x="29" y="5"/>
                </a:lnTo>
                <a:lnTo>
                  <a:pt x="59" y="65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1539875" y="2532063"/>
            <a:ext cx="974725" cy="71437"/>
          </a:xfrm>
          <a:custGeom>
            <a:avLst/>
            <a:gdLst>
              <a:gd name="T0" fmla="*/ 0 w 820"/>
              <a:gd name="T1" fmla="*/ 11 h 59"/>
              <a:gd name="T2" fmla="*/ 432 w 820"/>
              <a:gd name="T3" fmla="*/ 13 h 59"/>
              <a:gd name="T4" fmla="*/ 432 w 820"/>
              <a:gd name="T5" fmla="*/ 21 h 59"/>
              <a:gd name="T6" fmla="*/ 0 w 820"/>
              <a:gd name="T7" fmla="*/ 19 h 59"/>
              <a:gd name="T8" fmla="*/ 0 w 820"/>
              <a:gd name="T9" fmla="*/ 11 h 59"/>
              <a:gd name="T10" fmla="*/ 427 w 820"/>
              <a:gd name="T11" fmla="*/ 0 h 59"/>
              <a:gd name="T12" fmla="*/ 460 w 820"/>
              <a:gd name="T13" fmla="*/ 17 h 59"/>
              <a:gd name="T14" fmla="*/ 426 w 820"/>
              <a:gd name="T15" fmla="*/ 34 h 59"/>
              <a:gd name="T16" fmla="*/ 427 w 820"/>
              <a:gd name="T17" fmla="*/ 0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"/>
              <a:gd name="T28" fmla="*/ 0 h 59"/>
              <a:gd name="T29" fmla="*/ 820 w 820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" h="59">
                <a:moveTo>
                  <a:pt x="0" y="19"/>
                </a:moveTo>
                <a:lnTo>
                  <a:pt x="771" y="22"/>
                </a:lnTo>
                <a:lnTo>
                  <a:pt x="771" y="37"/>
                </a:lnTo>
                <a:lnTo>
                  <a:pt x="0" y="33"/>
                </a:lnTo>
                <a:lnTo>
                  <a:pt x="0" y="19"/>
                </a:lnTo>
                <a:close/>
                <a:moveTo>
                  <a:pt x="761" y="0"/>
                </a:moveTo>
                <a:lnTo>
                  <a:pt x="820" y="29"/>
                </a:lnTo>
                <a:lnTo>
                  <a:pt x="760" y="59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2178050" y="3143250"/>
            <a:ext cx="1206500" cy="574675"/>
          </a:xfrm>
          <a:custGeom>
            <a:avLst/>
            <a:gdLst>
              <a:gd name="T0" fmla="*/ 40 w 1015"/>
              <a:gd name="T1" fmla="*/ 0 h 478"/>
              <a:gd name="T2" fmla="*/ 31 w 1015"/>
              <a:gd name="T3" fmla="*/ 2 h 478"/>
              <a:gd name="T4" fmla="*/ 23 w 1015"/>
              <a:gd name="T5" fmla="*/ 6 h 478"/>
              <a:gd name="T6" fmla="*/ 16 w 1015"/>
              <a:gd name="T7" fmla="*/ 11 h 478"/>
              <a:gd name="T8" fmla="*/ 10 w 1015"/>
              <a:gd name="T9" fmla="*/ 17 h 478"/>
              <a:gd name="T10" fmla="*/ 5 w 1015"/>
              <a:gd name="T11" fmla="*/ 24 h 478"/>
              <a:gd name="T12" fmla="*/ 1 w 1015"/>
              <a:gd name="T13" fmla="*/ 32 h 478"/>
              <a:gd name="T14" fmla="*/ 0 w 1015"/>
              <a:gd name="T15" fmla="*/ 42 h 478"/>
              <a:gd name="T16" fmla="*/ 0 w 1015"/>
              <a:gd name="T17" fmla="*/ 228 h 478"/>
              <a:gd name="T18" fmla="*/ 1 w 1015"/>
              <a:gd name="T19" fmla="*/ 238 h 478"/>
              <a:gd name="T20" fmla="*/ 3 w 1015"/>
              <a:gd name="T21" fmla="*/ 246 h 478"/>
              <a:gd name="T22" fmla="*/ 7 w 1015"/>
              <a:gd name="T23" fmla="*/ 254 h 478"/>
              <a:gd name="T24" fmla="*/ 13 w 1015"/>
              <a:gd name="T25" fmla="*/ 261 h 478"/>
              <a:gd name="T26" fmla="*/ 19 w 1015"/>
              <a:gd name="T27" fmla="*/ 267 h 478"/>
              <a:gd name="T28" fmla="*/ 28 w 1015"/>
              <a:gd name="T29" fmla="*/ 270 h 478"/>
              <a:gd name="T30" fmla="*/ 35 w 1015"/>
              <a:gd name="T31" fmla="*/ 273 h 478"/>
              <a:gd name="T32" fmla="*/ 45 w 1015"/>
              <a:gd name="T33" fmla="*/ 274 h 478"/>
              <a:gd name="T34" fmla="*/ 529 w 1015"/>
              <a:gd name="T35" fmla="*/ 274 h 478"/>
              <a:gd name="T36" fmla="*/ 538 w 1015"/>
              <a:gd name="T37" fmla="*/ 272 h 478"/>
              <a:gd name="T38" fmla="*/ 546 w 1015"/>
              <a:gd name="T39" fmla="*/ 268 h 478"/>
              <a:gd name="T40" fmla="*/ 553 w 1015"/>
              <a:gd name="T41" fmla="*/ 264 h 478"/>
              <a:gd name="T42" fmla="*/ 559 w 1015"/>
              <a:gd name="T43" fmla="*/ 257 h 478"/>
              <a:gd name="T44" fmla="*/ 564 w 1015"/>
              <a:gd name="T45" fmla="*/ 250 h 478"/>
              <a:gd name="T46" fmla="*/ 567 w 1015"/>
              <a:gd name="T47" fmla="*/ 242 h 478"/>
              <a:gd name="T48" fmla="*/ 569 w 1015"/>
              <a:gd name="T49" fmla="*/ 232 h 478"/>
              <a:gd name="T50" fmla="*/ 569 w 1015"/>
              <a:gd name="T51" fmla="*/ 46 h 478"/>
              <a:gd name="T52" fmla="*/ 568 w 1015"/>
              <a:gd name="T53" fmla="*/ 36 h 478"/>
              <a:gd name="T54" fmla="*/ 566 w 1015"/>
              <a:gd name="T55" fmla="*/ 28 h 478"/>
              <a:gd name="T56" fmla="*/ 562 w 1015"/>
              <a:gd name="T57" fmla="*/ 20 h 478"/>
              <a:gd name="T58" fmla="*/ 556 w 1015"/>
              <a:gd name="T59" fmla="*/ 14 h 478"/>
              <a:gd name="T60" fmla="*/ 550 w 1015"/>
              <a:gd name="T61" fmla="*/ 8 h 478"/>
              <a:gd name="T62" fmla="*/ 541 w 1015"/>
              <a:gd name="T63" fmla="*/ 4 h 478"/>
              <a:gd name="T64" fmla="*/ 534 w 1015"/>
              <a:gd name="T65" fmla="*/ 2 h 478"/>
              <a:gd name="T66" fmla="*/ 524 w 1015"/>
              <a:gd name="T67" fmla="*/ 0 h 4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5"/>
              <a:gd name="T103" fmla="*/ 0 h 478"/>
              <a:gd name="T104" fmla="*/ 1015 w 1015"/>
              <a:gd name="T105" fmla="*/ 478 h 4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5" h="478">
                <a:moveTo>
                  <a:pt x="80" y="0"/>
                </a:moveTo>
                <a:lnTo>
                  <a:pt x="72" y="0"/>
                </a:lnTo>
                <a:lnTo>
                  <a:pt x="63" y="2"/>
                </a:lnTo>
                <a:lnTo>
                  <a:pt x="56" y="4"/>
                </a:lnTo>
                <a:lnTo>
                  <a:pt x="49" y="6"/>
                </a:lnTo>
                <a:lnTo>
                  <a:pt x="42" y="10"/>
                </a:lnTo>
                <a:lnTo>
                  <a:pt x="34" y="13"/>
                </a:lnTo>
                <a:lnTo>
                  <a:pt x="29" y="18"/>
                </a:lnTo>
                <a:lnTo>
                  <a:pt x="23" y="24"/>
                </a:lnTo>
                <a:lnTo>
                  <a:pt x="18" y="29"/>
                </a:lnTo>
                <a:lnTo>
                  <a:pt x="13" y="35"/>
                </a:lnTo>
                <a:lnTo>
                  <a:pt x="9" y="42"/>
                </a:lnTo>
                <a:lnTo>
                  <a:pt x="6" y="49"/>
                </a:lnTo>
                <a:lnTo>
                  <a:pt x="3" y="56"/>
                </a:lnTo>
                <a:lnTo>
                  <a:pt x="1" y="64"/>
                </a:lnTo>
                <a:lnTo>
                  <a:pt x="0" y="72"/>
                </a:lnTo>
                <a:lnTo>
                  <a:pt x="0" y="80"/>
                </a:lnTo>
                <a:lnTo>
                  <a:pt x="0" y="398"/>
                </a:lnTo>
                <a:lnTo>
                  <a:pt x="0" y="406"/>
                </a:lnTo>
                <a:lnTo>
                  <a:pt x="1" y="415"/>
                </a:lnTo>
                <a:lnTo>
                  <a:pt x="3" y="422"/>
                </a:lnTo>
                <a:lnTo>
                  <a:pt x="6" y="429"/>
                </a:lnTo>
                <a:lnTo>
                  <a:pt x="9" y="436"/>
                </a:lnTo>
                <a:lnTo>
                  <a:pt x="13" y="443"/>
                </a:lnTo>
                <a:lnTo>
                  <a:pt x="18" y="449"/>
                </a:lnTo>
                <a:lnTo>
                  <a:pt x="23" y="455"/>
                </a:lnTo>
                <a:lnTo>
                  <a:pt x="29" y="460"/>
                </a:lnTo>
                <a:lnTo>
                  <a:pt x="34" y="465"/>
                </a:lnTo>
                <a:lnTo>
                  <a:pt x="42" y="468"/>
                </a:lnTo>
                <a:lnTo>
                  <a:pt x="49" y="472"/>
                </a:lnTo>
                <a:lnTo>
                  <a:pt x="56" y="474"/>
                </a:lnTo>
                <a:lnTo>
                  <a:pt x="63" y="477"/>
                </a:lnTo>
                <a:lnTo>
                  <a:pt x="72" y="478"/>
                </a:lnTo>
                <a:lnTo>
                  <a:pt x="80" y="478"/>
                </a:lnTo>
                <a:lnTo>
                  <a:pt x="935" y="478"/>
                </a:lnTo>
                <a:lnTo>
                  <a:pt x="943" y="478"/>
                </a:lnTo>
                <a:lnTo>
                  <a:pt x="952" y="477"/>
                </a:lnTo>
                <a:lnTo>
                  <a:pt x="959" y="474"/>
                </a:lnTo>
                <a:lnTo>
                  <a:pt x="966" y="472"/>
                </a:lnTo>
                <a:lnTo>
                  <a:pt x="973" y="468"/>
                </a:lnTo>
                <a:lnTo>
                  <a:pt x="980" y="465"/>
                </a:lnTo>
                <a:lnTo>
                  <a:pt x="986" y="460"/>
                </a:lnTo>
                <a:lnTo>
                  <a:pt x="991" y="455"/>
                </a:lnTo>
                <a:lnTo>
                  <a:pt x="997" y="449"/>
                </a:lnTo>
                <a:lnTo>
                  <a:pt x="1002" y="443"/>
                </a:lnTo>
                <a:lnTo>
                  <a:pt x="1005" y="436"/>
                </a:lnTo>
                <a:lnTo>
                  <a:pt x="1009" y="429"/>
                </a:lnTo>
                <a:lnTo>
                  <a:pt x="1011" y="422"/>
                </a:lnTo>
                <a:lnTo>
                  <a:pt x="1014" y="415"/>
                </a:lnTo>
                <a:lnTo>
                  <a:pt x="1015" y="406"/>
                </a:lnTo>
                <a:lnTo>
                  <a:pt x="1015" y="398"/>
                </a:lnTo>
                <a:lnTo>
                  <a:pt x="1015" y="80"/>
                </a:lnTo>
                <a:lnTo>
                  <a:pt x="1015" y="72"/>
                </a:lnTo>
                <a:lnTo>
                  <a:pt x="1014" y="64"/>
                </a:lnTo>
                <a:lnTo>
                  <a:pt x="1011" y="56"/>
                </a:lnTo>
                <a:lnTo>
                  <a:pt x="1009" y="49"/>
                </a:lnTo>
                <a:lnTo>
                  <a:pt x="1005" y="42"/>
                </a:lnTo>
                <a:lnTo>
                  <a:pt x="1002" y="35"/>
                </a:lnTo>
                <a:lnTo>
                  <a:pt x="997" y="29"/>
                </a:lnTo>
                <a:lnTo>
                  <a:pt x="991" y="24"/>
                </a:lnTo>
                <a:lnTo>
                  <a:pt x="986" y="18"/>
                </a:lnTo>
                <a:lnTo>
                  <a:pt x="980" y="13"/>
                </a:lnTo>
                <a:lnTo>
                  <a:pt x="973" y="10"/>
                </a:lnTo>
                <a:lnTo>
                  <a:pt x="966" y="6"/>
                </a:lnTo>
                <a:lnTo>
                  <a:pt x="959" y="4"/>
                </a:lnTo>
                <a:lnTo>
                  <a:pt x="952" y="2"/>
                </a:lnTo>
                <a:lnTo>
                  <a:pt x="943" y="0"/>
                </a:lnTo>
                <a:lnTo>
                  <a:pt x="935" y="0"/>
                </a:lnTo>
                <a:lnTo>
                  <a:pt x="8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178050" y="3143250"/>
            <a:ext cx="1206500" cy="574675"/>
          </a:xfrm>
          <a:custGeom>
            <a:avLst/>
            <a:gdLst>
              <a:gd name="T0" fmla="*/ 40 w 1015"/>
              <a:gd name="T1" fmla="*/ 0 h 478"/>
              <a:gd name="T2" fmla="*/ 31 w 1015"/>
              <a:gd name="T3" fmla="*/ 2 h 478"/>
              <a:gd name="T4" fmla="*/ 23 w 1015"/>
              <a:gd name="T5" fmla="*/ 6 h 478"/>
              <a:gd name="T6" fmla="*/ 16 w 1015"/>
              <a:gd name="T7" fmla="*/ 11 h 478"/>
              <a:gd name="T8" fmla="*/ 10 w 1015"/>
              <a:gd name="T9" fmla="*/ 17 h 478"/>
              <a:gd name="T10" fmla="*/ 5 w 1015"/>
              <a:gd name="T11" fmla="*/ 24 h 478"/>
              <a:gd name="T12" fmla="*/ 1 w 1015"/>
              <a:gd name="T13" fmla="*/ 32 h 478"/>
              <a:gd name="T14" fmla="*/ 0 w 1015"/>
              <a:gd name="T15" fmla="*/ 42 h 478"/>
              <a:gd name="T16" fmla="*/ 0 w 1015"/>
              <a:gd name="T17" fmla="*/ 228 h 478"/>
              <a:gd name="T18" fmla="*/ 1 w 1015"/>
              <a:gd name="T19" fmla="*/ 238 h 478"/>
              <a:gd name="T20" fmla="*/ 3 w 1015"/>
              <a:gd name="T21" fmla="*/ 246 h 478"/>
              <a:gd name="T22" fmla="*/ 7 w 1015"/>
              <a:gd name="T23" fmla="*/ 254 h 478"/>
              <a:gd name="T24" fmla="*/ 13 w 1015"/>
              <a:gd name="T25" fmla="*/ 261 h 478"/>
              <a:gd name="T26" fmla="*/ 19 w 1015"/>
              <a:gd name="T27" fmla="*/ 267 h 478"/>
              <a:gd name="T28" fmla="*/ 28 w 1015"/>
              <a:gd name="T29" fmla="*/ 270 h 478"/>
              <a:gd name="T30" fmla="*/ 35 w 1015"/>
              <a:gd name="T31" fmla="*/ 273 h 478"/>
              <a:gd name="T32" fmla="*/ 45 w 1015"/>
              <a:gd name="T33" fmla="*/ 274 h 478"/>
              <a:gd name="T34" fmla="*/ 529 w 1015"/>
              <a:gd name="T35" fmla="*/ 274 h 478"/>
              <a:gd name="T36" fmla="*/ 538 w 1015"/>
              <a:gd name="T37" fmla="*/ 272 h 478"/>
              <a:gd name="T38" fmla="*/ 546 w 1015"/>
              <a:gd name="T39" fmla="*/ 268 h 478"/>
              <a:gd name="T40" fmla="*/ 553 w 1015"/>
              <a:gd name="T41" fmla="*/ 264 h 478"/>
              <a:gd name="T42" fmla="*/ 559 w 1015"/>
              <a:gd name="T43" fmla="*/ 257 h 478"/>
              <a:gd name="T44" fmla="*/ 564 w 1015"/>
              <a:gd name="T45" fmla="*/ 250 h 478"/>
              <a:gd name="T46" fmla="*/ 567 w 1015"/>
              <a:gd name="T47" fmla="*/ 242 h 478"/>
              <a:gd name="T48" fmla="*/ 569 w 1015"/>
              <a:gd name="T49" fmla="*/ 232 h 478"/>
              <a:gd name="T50" fmla="*/ 569 w 1015"/>
              <a:gd name="T51" fmla="*/ 46 h 478"/>
              <a:gd name="T52" fmla="*/ 568 w 1015"/>
              <a:gd name="T53" fmla="*/ 36 h 478"/>
              <a:gd name="T54" fmla="*/ 566 w 1015"/>
              <a:gd name="T55" fmla="*/ 28 h 478"/>
              <a:gd name="T56" fmla="*/ 562 w 1015"/>
              <a:gd name="T57" fmla="*/ 20 h 478"/>
              <a:gd name="T58" fmla="*/ 556 w 1015"/>
              <a:gd name="T59" fmla="*/ 14 h 478"/>
              <a:gd name="T60" fmla="*/ 550 w 1015"/>
              <a:gd name="T61" fmla="*/ 8 h 478"/>
              <a:gd name="T62" fmla="*/ 541 w 1015"/>
              <a:gd name="T63" fmla="*/ 4 h 478"/>
              <a:gd name="T64" fmla="*/ 534 w 1015"/>
              <a:gd name="T65" fmla="*/ 2 h 478"/>
              <a:gd name="T66" fmla="*/ 524 w 1015"/>
              <a:gd name="T67" fmla="*/ 0 h 4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5"/>
              <a:gd name="T103" fmla="*/ 0 h 478"/>
              <a:gd name="T104" fmla="*/ 1015 w 1015"/>
              <a:gd name="T105" fmla="*/ 478 h 4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5" h="478">
                <a:moveTo>
                  <a:pt x="80" y="0"/>
                </a:moveTo>
                <a:lnTo>
                  <a:pt x="72" y="0"/>
                </a:lnTo>
                <a:lnTo>
                  <a:pt x="63" y="2"/>
                </a:lnTo>
                <a:lnTo>
                  <a:pt x="56" y="4"/>
                </a:lnTo>
                <a:lnTo>
                  <a:pt x="49" y="6"/>
                </a:lnTo>
                <a:lnTo>
                  <a:pt x="42" y="10"/>
                </a:lnTo>
                <a:lnTo>
                  <a:pt x="34" y="13"/>
                </a:lnTo>
                <a:lnTo>
                  <a:pt x="29" y="18"/>
                </a:lnTo>
                <a:lnTo>
                  <a:pt x="23" y="24"/>
                </a:lnTo>
                <a:lnTo>
                  <a:pt x="18" y="29"/>
                </a:lnTo>
                <a:lnTo>
                  <a:pt x="13" y="35"/>
                </a:lnTo>
                <a:lnTo>
                  <a:pt x="9" y="42"/>
                </a:lnTo>
                <a:lnTo>
                  <a:pt x="6" y="49"/>
                </a:lnTo>
                <a:lnTo>
                  <a:pt x="3" y="56"/>
                </a:lnTo>
                <a:lnTo>
                  <a:pt x="1" y="64"/>
                </a:lnTo>
                <a:lnTo>
                  <a:pt x="0" y="72"/>
                </a:lnTo>
                <a:lnTo>
                  <a:pt x="0" y="80"/>
                </a:lnTo>
                <a:lnTo>
                  <a:pt x="0" y="398"/>
                </a:lnTo>
                <a:lnTo>
                  <a:pt x="0" y="406"/>
                </a:lnTo>
                <a:lnTo>
                  <a:pt x="1" y="415"/>
                </a:lnTo>
                <a:lnTo>
                  <a:pt x="3" y="422"/>
                </a:lnTo>
                <a:lnTo>
                  <a:pt x="6" y="429"/>
                </a:lnTo>
                <a:lnTo>
                  <a:pt x="9" y="436"/>
                </a:lnTo>
                <a:lnTo>
                  <a:pt x="13" y="443"/>
                </a:lnTo>
                <a:lnTo>
                  <a:pt x="18" y="449"/>
                </a:lnTo>
                <a:lnTo>
                  <a:pt x="23" y="455"/>
                </a:lnTo>
                <a:lnTo>
                  <a:pt x="29" y="460"/>
                </a:lnTo>
                <a:lnTo>
                  <a:pt x="34" y="465"/>
                </a:lnTo>
                <a:lnTo>
                  <a:pt x="42" y="468"/>
                </a:lnTo>
                <a:lnTo>
                  <a:pt x="49" y="472"/>
                </a:lnTo>
                <a:lnTo>
                  <a:pt x="56" y="474"/>
                </a:lnTo>
                <a:lnTo>
                  <a:pt x="63" y="477"/>
                </a:lnTo>
                <a:lnTo>
                  <a:pt x="72" y="478"/>
                </a:lnTo>
                <a:lnTo>
                  <a:pt x="80" y="478"/>
                </a:lnTo>
                <a:lnTo>
                  <a:pt x="935" y="478"/>
                </a:lnTo>
                <a:lnTo>
                  <a:pt x="943" y="478"/>
                </a:lnTo>
                <a:lnTo>
                  <a:pt x="952" y="477"/>
                </a:lnTo>
                <a:lnTo>
                  <a:pt x="959" y="474"/>
                </a:lnTo>
                <a:lnTo>
                  <a:pt x="966" y="472"/>
                </a:lnTo>
                <a:lnTo>
                  <a:pt x="973" y="468"/>
                </a:lnTo>
                <a:lnTo>
                  <a:pt x="980" y="465"/>
                </a:lnTo>
                <a:lnTo>
                  <a:pt x="986" y="460"/>
                </a:lnTo>
                <a:lnTo>
                  <a:pt x="991" y="455"/>
                </a:lnTo>
                <a:lnTo>
                  <a:pt x="997" y="449"/>
                </a:lnTo>
                <a:lnTo>
                  <a:pt x="1002" y="443"/>
                </a:lnTo>
                <a:lnTo>
                  <a:pt x="1005" y="436"/>
                </a:lnTo>
                <a:lnTo>
                  <a:pt x="1009" y="429"/>
                </a:lnTo>
                <a:lnTo>
                  <a:pt x="1011" y="422"/>
                </a:lnTo>
                <a:lnTo>
                  <a:pt x="1014" y="415"/>
                </a:lnTo>
                <a:lnTo>
                  <a:pt x="1015" y="406"/>
                </a:lnTo>
                <a:lnTo>
                  <a:pt x="1015" y="398"/>
                </a:lnTo>
                <a:lnTo>
                  <a:pt x="1015" y="80"/>
                </a:lnTo>
                <a:lnTo>
                  <a:pt x="1015" y="72"/>
                </a:lnTo>
                <a:lnTo>
                  <a:pt x="1014" y="64"/>
                </a:lnTo>
                <a:lnTo>
                  <a:pt x="1011" y="56"/>
                </a:lnTo>
                <a:lnTo>
                  <a:pt x="1009" y="49"/>
                </a:lnTo>
                <a:lnTo>
                  <a:pt x="1005" y="42"/>
                </a:lnTo>
                <a:lnTo>
                  <a:pt x="1002" y="35"/>
                </a:lnTo>
                <a:lnTo>
                  <a:pt x="997" y="29"/>
                </a:lnTo>
                <a:lnTo>
                  <a:pt x="991" y="24"/>
                </a:lnTo>
                <a:lnTo>
                  <a:pt x="986" y="18"/>
                </a:lnTo>
                <a:lnTo>
                  <a:pt x="980" y="13"/>
                </a:lnTo>
                <a:lnTo>
                  <a:pt x="973" y="10"/>
                </a:lnTo>
                <a:lnTo>
                  <a:pt x="966" y="6"/>
                </a:lnTo>
                <a:lnTo>
                  <a:pt x="959" y="4"/>
                </a:lnTo>
                <a:lnTo>
                  <a:pt x="952" y="2"/>
                </a:lnTo>
                <a:lnTo>
                  <a:pt x="943" y="0"/>
                </a:lnTo>
                <a:lnTo>
                  <a:pt x="935" y="0"/>
                </a:lnTo>
                <a:lnTo>
                  <a:pt x="8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2746375" y="3717925"/>
            <a:ext cx="69850" cy="1281113"/>
          </a:xfrm>
          <a:custGeom>
            <a:avLst/>
            <a:gdLst>
              <a:gd name="T0" fmla="*/ 14 w 59"/>
              <a:gd name="T1" fmla="*/ 609 h 1067"/>
              <a:gd name="T2" fmla="*/ 14 w 59"/>
              <a:gd name="T3" fmla="*/ 29 h 1067"/>
              <a:gd name="T4" fmla="*/ 14 w 59"/>
              <a:gd name="T5" fmla="*/ 28 h 1067"/>
              <a:gd name="T6" fmla="*/ 15 w 59"/>
              <a:gd name="T7" fmla="*/ 27 h 1067"/>
              <a:gd name="T8" fmla="*/ 16 w 59"/>
              <a:gd name="T9" fmla="*/ 26 h 1067"/>
              <a:gd name="T10" fmla="*/ 16 w 59"/>
              <a:gd name="T11" fmla="*/ 26 h 1067"/>
              <a:gd name="T12" fmla="*/ 17 w 59"/>
              <a:gd name="T13" fmla="*/ 26 h 1067"/>
              <a:gd name="T14" fmla="*/ 18 w 59"/>
              <a:gd name="T15" fmla="*/ 27 h 1067"/>
              <a:gd name="T16" fmla="*/ 19 w 59"/>
              <a:gd name="T17" fmla="*/ 28 h 1067"/>
              <a:gd name="T18" fmla="*/ 19 w 59"/>
              <a:gd name="T19" fmla="*/ 29 h 1067"/>
              <a:gd name="T20" fmla="*/ 19 w 59"/>
              <a:gd name="T21" fmla="*/ 609 h 1067"/>
              <a:gd name="T22" fmla="*/ 19 w 59"/>
              <a:gd name="T23" fmla="*/ 609 h 1067"/>
              <a:gd name="T24" fmla="*/ 18 w 59"/>
              <a:gd name="T25" fmla="*/ 610 h 1067"/>
              <a:gd name="T26" fmla="*/ 17 w 59"/>
              <a:gd name="T27" fmla="*/ 610 h 1067"/>
              <a:gd name="T28" fmla="*/ 16 w 59"/>
              <a:gd name="T29" fmla="*/ 610 h 1067"/>
              <a:gd name="T30" fmla="*/ 16 w 59"/>
              <a:gd name="T31" fmla="*/ 610 h 1067"/>
              <a:gd name="T32" fmla="*/ 15 w 59"/>
              <a:gd name="T33" fmla="*/ 610 h 1067"/>
              <a:gd name="T34" fmla="*/ 14 w 59"/>
              <a:gd name="T35" fmla="*/ 609 h 1067"/>
              <a:gd name="T36" fmla="*/ 14 w 59"/>
              <a:gd name="T37" fmla="*/ 609 h 1067"/>
              <a:gd name="T38" fmla="*/ 14 w 59"/>
              <a:gd name="T39" fmla="*/ 609 h 1067"/>
              <a:gd name="T40" fmla="*/ 0 w 59"/>
              <a:gd name="T41" fmla="*/ 34 h 1067"/>
              <a:gd name="T42" fmla="*/ 16 w 59"/>
              <a:gd name="T43" fmla="*/ 0 h 1067"/>
              <a:gd name="T44" fmla="*/ 33 w 59"/>
              <a:gd name="T45" fmla="*/ 34 h 1067"/>
              <a:gd name="T46" fmla="*/ 0 w 59"/>
              <a:gd name="T47" fmla="*/ 34 h 10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9"/>
              <a:gd name="T73" fmla="*/ 0 h 1067"/>
              <a:gd name="T74" fmla="*/ 59 w 59"/>
              <a:gd name="T75" fmla="*/ 1067 h 106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9" h="1067">
                <a:moveTo>
                  <a:pt x="26" y="1064"/>
                </a:moveTo>
                <a:lnTo>
                  <a:pt x="26" y="50"/>
                </a:lnTo>
                <a:lnTo>
                  <a:pt x="26" y="49"/>
                </a:lnTo>
                <a:lnTo>
                  <a:pt x="27" y="48"/>
                </a:lnTo>
                <a:lnTo>
                  <a:pt x="28" y="46"/>
                </a:lnTo>
                <a:lnTo>
                  <a:pt x="29" y="46"/>
                </a:lnTo>
                <a:lnTo>
                  <a:pt x="31" y="46"/>
                </a:lnTo>
                <a:lnTo>
                  <a:pt x="32" y="48"/>
                </a:lnTo>
                <a:lnTo>
                  <a:pt x="33" y="49"/>
                </a:lnTo>
                <a:lnTo>
                  <a:pt x="33" y="50"/>
                </a:lnTo>
                <a:lnTo>
                  <a:pt x="33" y="1064"/>
                </a:lnTo>
                <a:lnTo>
                  <a:pt x="33" y="1065"/>
                </a:lnTo>
                <a:lnTo>
                  <a:pt x="32" y="1066"/>
                </a:lnTo>
                <a:lnTo>
                  <a:pt x="31" y="1067"/>
                </a:lnTo>
                <a:lnTo>
                  <a:pt x="29" y="1067"/>
                </a:lnTo>
                <a:lnTo>
                  <a:pt x="28" y="1067"/>
                </a:lnTo>
                <a:lnTo>
                  <a:pt x="27" y="1066"/>
                </a:lnTo>
                <a:lnTo>
                  <a:pt x="26" y="1065"/>
                </a:lnTo>
                <a:lnTo>
                  <a:pt x="26" y="1064"/>
                </a:lnTo>
                <a:close/>
                <a:moveTo>
                  <a:pt x="0" y="60"/>
                </a:moveTo>
                <a:lnTo>
                  <a:pt x="29" y="0"/>
                </a:lnTo>
                <a:lnTo>
                  <a:pt x="59" y="6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3379788" y="3395663"/>
            <a:ext cx="231775" cy="71437"/>
          </a:xfrm>
          <a:custGeom>
            <a:avLst/>
            <a:gdLst>
              <a:gd name="T0" fmla="*/ 2 w 195"/>
              <a:gd name="T1" fmla="*/ 15 h 60"/>
              <a:gd name="T2" fmla="*/ 82 w 195"/>
              <a:gd name="T3" fmla="*/ 15 h 60"/>
              <a:gd name="T4" fmla="*/ 82 w 195"/>
              <a:gd name="T5" fmla="*/ 15 h 60"/>
              <a:gd name="T6" fmla="*/ 83 w 195"/>
              <a:gd name="T7" fmla="*/ 16 h 60"/>
              <a:gd name="T8" fmla="*/ 84 w 195"/>
              <a:gd name="T9" fmla="*/ 17 h 60"/>
              <a:gd name="T10" fmla="*/ 84 w 195"/>
              <a:gd name="T11" fmla="*/ 17 h 60"/>
              <a:gd name="T12" fmla="*/ 84 w 195"/>
              <a:gd name="T13" fmla="*/ 17 h 60"/>
              <a:gd name="T14" fmla="*/ 83 w 195"/>
              <a:gd name="T15" fmla="*/ 19 h 60"/>
              <a:gd name="T16" fmla="*/ 82 w 195"/>
              <a:gd name="T17" fmla="*/ 20 h 60"/>
              <a:gd name="T18" fmla="*/ 82 w 195"/>
              <a:gd name="T19" fmla="*/ 20 h 60"/>
              <a:gd name="T20" fmla="*/ 2 w 195"/>
              <a:gd name="T21" fmla="*/ 19 h 60"/>
              <a:gd name="T22" fmla="*/ 1 w 195"/>
              <a:gd name="T23" fmla="*/ 19 h 60"/>
              <a:gd name="T24" fmla="*/ 1 w 195"/>
              <a:gd name="T25" fmla="*/ 17 h 60"/>
              <a:gd name="T26" fmla="*/ 0 w 195"/>
              <a:gd name="T27" fmla="*/ 17 h 60"/>
              <a:gd name="T28" fmla="*/ 0 w 195"/>
              <a:gd name="T29" fmla="*/ 17 h 60"/>
              <a:gd name="T30" fmla="*/ 0 w 195"/>
              <a:gd name="T31" fmla="*/ 16 h 60"/>
              <a:gd name="T32" fmla="*/ 1 w 195"/>
              <a:gd name="T33" fmla="*/ 15 h 60"/>
              <a:gd name="T34" fmla="*/ 1 w 195"/>
              <a:gd name="T35" fmla="*/ 15 h 60"/>
              <a:gd name="T36" fmla="*/ 2 w 195"/>
              <a:gd name="T37" fmla="*/ 15 h 60"/>
              <a:gd name="T38" fmla="*/ 2 w 195"/>
              <a:gd name="T39" fmla="*/ 15 h 60"/>
              <a:gd name="T40" fmla="*/ 76 w 195"/>
              <a:gd name="T41" fmla="*/ 0 h 60"/>
              <a:gd name="T42" fmla="*/ 109 w 195"/>
              <a:gd name="T43" fmla="*/ 17 h 60"/>
              <a:gd name="T44" fmla="*/ 76 w 195"/>
              <a:gd name="T45" fmla="*/ 34 h 60"/>
              <a:gd name="T46" fmla="*/ 76 w 195"/>
              <a:gd name="T47" fmla="*/ 0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5"/>
              <a:gd name="T73" fmla="*/ 0 h 60"/>
              <a:gd name="T74" fmla="*/ 195 w 195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5" h="60">
                <a:moveTo>
                  <a:pt x="4" y="26"/>
                </a:moveTo>
                <a:lnTo>
                  <a:pt x="146" y="27"/>
                </a:lnTo>
                <a:lnTo>
                  <a:pt x="147" y="27"/>
                </a:lnTo>
                <a:lnTo>
                  <a:pt x="148" y="28"/>
                </a:lnTo>
                <a:lnTo>
                  <a:pt x="150" y="29"/>
                </a:lnTo>
                <a:lnTo>
                  <a:pt x="150" y="30"/>
                </a:lnTo>
                <a:lnTo>
                  <a:pt x="150" y="31"/>
                </a:lnTo>
                <a:lnTo>
                  <a:pt x="148" y="33"/>
                </a:lnTo>
                <a:lnTo>
                  <a:pt x="147" y="34"/>
                </a:lnTo>
                <a:lnTo>
                  <a:pt x="146" y="34"/>
                </a:lnTo>
                <a:lnTo>
                  <a:pt x="4" y="33"/>
                </a:lnTo>
                <a:lnTo>
                  <a:pt x="3" y="33"/>
                </a:lnTo>
                <a:lnTo>
                  <a:pt x="1" y="31"/>
                </a:ln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1" y="27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136" y="0"/>
                </a:moveTo>
                <a:lnTo>
                  <a:pt x="195" y="30"/>
                </a:lnTo>
                <a:lnTo>
                  <a:pt x="135" y="60"/>
                </a:lnTo>
                <a:lnTo>
                  <a:pt x="13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743984" y="3703638"/>
            <a:ext cx="2200275" cy="6127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6661150" y="3140075"/>
            <a:ext cx="142875" cy="577850"/>
          </a:xfrm>
          <a:custGeom>
            <a:avLst/>
            <a:gdLst>
              <a:gd name="T0" fmla="*/ 60 w 62"/>
              <a:gd name="T1" fmla="*/ 528 h 182"/>
              <a:gd name="T2" fmla="*/ 55 w 62"/>
              <a:gd name="T3" fmla="*/ 200 h 182"/>
              <a:gd name="T4" fmla="*/ 55 w 62"/>
              <a:gd name="T5" fmla="*/ 188 h 182"/>
              <a:gd name="T6" fmla="*/ 57 w 62"/>
              <a:gd name="T7" fmla="*/ 184 h 182"/>
              <a:gd name="T8" fmla="*/ 60 w 62"/>
              <a:gd name="T9" fmla="*/ 184 h 182"/>
              <a:gd name="T10" fmla="*/ 61 w 62"/>
              <a:gd name="T11" fmla="*/ 180 h 182"/>
              <a:gd name="T12" fmla="*/ 65 w 62"/>
              <a:gd name="T13" fmla="*/ 180 h 182"/>
              <a:gd name="T14" fmla="*/ 67 w 62"/>
              <a:gd name="T15" fmla="*/ 184 h 182"/>
              <a:gd name="T16" fmla="*/ 70 w 62"/>
              <a:gd name="T17" fmla="*/ 188 h 182"/>
              <a:gd name="T18" fmla="*/ 70 w 62"/>
              <a:gd name="T19" fmla="*/ 196 h 182"/>
              <a:gd name="T20" fmla="*/ 74 w 62"/>
              <a:gd name="T21" fmla="*/ 528 h 182"/>
              <a:gd name="T22" fmla="*/ 74 w 62"/>
              <a:gd name="T23" fmla="*/ 532 h 182"/>
              <a:gd name="T24" fmla="*/ 74 w 62"/>
              <a:gd name="T25" fmla="*/ 540 h 182"/>
              <a:gd name="T26" fmla="*/ 71 w 62"/>
              <a:gd name="T27" fmla="*/ 544 h 182"/>
              <a:gd name="T28" fmla="*/ 67 w 62"/>
              <a:gd name="T29" fmla="*/ 544 h 182"/>
              <a:gd name="T30" fmla="*/ 65 w 62"/>
              <a:gd name="T31" fmla="*/ 544 h 182"/>
              <a:gd name="T32" fmla="*/ 61 w 62"/>
              <a:gd name="T33" fmla="*/ 540 h 182"/>
              <a:gd name="T34" fmla="*/ 60 w 62"/>
              <a:gd name="T35" fmla="*/ 532 h 182"/>
              <a:gd name="T36" fmla="*/ 60 w 62"/>
              <a:gd name="T37" fmla="*/ 528 h 182"/>
              <a:gd name="T38" fmla="*/ 60 w 62"/>
              <a:gd name="T39" fmla="*/ 528 h 182"/>
              <a:gd name="T40" fmla="*/ 131 w 62"/>
              <a:gd name="T41" fmla="*/ 484 h 182"/>
              <a:gd name="T42" fmla="*/ 71 w 62"/>
              <a:gd name="T43" fmla="*/ 728 h 182"/>
              <a:gd name="T44" fmla="*/ 4 w 62"/>
              <a:gd name="T45" fmla="*/ 496 h 182"/>
              <a:gd name="T46" fmla="*/ 131 w 62"/>
              <a:gd name="T47" fmla="*/ 484 h 182"/>
              <a:gd name="T48" fmla="*/ 0 w 62"/>
              <a:gd name="T49" fmla="*/ 244 h 182"/>
              <a:gd name="T50" fmla="*/ 60 w 62"/>
              <a:gd name="T51" fmla="*/ 0 h 182"/>
              <a:gd name="T52" fmla="*/ 125 w 62"/>
              <a:gd name="T53" fmla="*/ 232 h 182"/>
              <a:gd name="T54" fmla="*/ 0 w 62"/>
              <a:gd name="T55" fmla="*/ 244 h 1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"/>
              <a:gd name="T85" fmla="*/ 0 h 182"/>
              <a:gd name="T86" fmla="*/ 62 w 62"/>
              <a:gd name="T87" fmla="*/ 182 h 1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" h="182">
                <a:moveTo>
                  <a:pt x="28" y="132"/>
                </a:moveTo>
                <a:lnTo>
                  <a:pt x="26" y="50"/>
                </a:lnTo>
                <a:lnTo>
                  <a:pt x="26" y="47"/>
                </a:lnTo>
                <a:lnTo>
                  <a:pt x="27" y="46"/>
                </a:lnTo>
                <a:lnTo>
                  <a:pt x="28" y="46"/>
                </a:lnTo>
                <a:lnTo>
                  <a:pt x="29" y="45"/>
                </a:lnTo>
                <a:lnTo>
                  <a:pt x="31" y="45"/>
                </a:lnTo>
                <a:lnTo>
                  <a:pt x="32" y="46"/>
                </a:lnTo>
                <a:lnTo>
                  <a:pt x="33" y="47"/>
                </a:lnTo>
                <a:lnTo>
                  <a:pt x="33" y="49"/>
                </a:lnTo>
                <a:lnTo>
                  <a:pt x="35" y="132"/>
                </a:lnTo>
                <a:lnTo>
                  <a:pt x="35" y="133"/>
                </a:lnTo>
                <a:lnTo>
                  <a:pt x="35" y="135"/>
                </a:lnTo>
                <a:lnTo>
                  <a:pt x="34" y="136"/>
                </a:lnTo>
                <a:lnTo>
                  <a:pt x="32" y="136"/>
                </a:lnTo>
                <a:lnTo>
                  <a:pt x="31" y="136"/>
                </a:lnTo>
                <a:lnTo>
                  <a:pt x="29" y="135"/>
                </a:lnTo>
                <a:lnTo>
                  <a:pt x="28" y="133"/>
                </a:lnTo>
                <a:lnTo>
                  <a:pt x="28" y="132"/>
                </a:lnTo>
                <a:close/>
                <a:moveTo>
                  <a:pt x="62" y="121"/>
                </a:moveTo>
                <a:lnTo>
                  <a:pt x="34" y="182"/>
                </a:lnTo>
                <a:lnTo>
                  <a:pt x="2" y="124"/>
                </a:lnTo>
                <a:lnTo>
                  <a:pt x="62" y="121"/>
                </a:lnTo>
                <a:close/>
                <a:moveTo>
                  <a:pt x="0" y="61"/>
                </a:moveTo>
                <a:lnTo>
                  <a:pt x="28" y="0"/>
                </a:lnTo>
                <a:lnTo>
                  <a:pt x="59" y="58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1600200" y="2241550"/>
            <a:ext cx="1412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1600200" y="2241550"/>
            <a:ext cx="141288" cy="6461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5" name="Freeform 47"/>
          <p:cNvSpPr>
            <a:spLocks noEditPoints="1"/>
          </p:cNvSpPr>
          <p:nvPr/>
        </p:nvSpPr>
        <p:spPr bwMode="auto">
          <a:xfrm>
            <a:off x="1639888" y="1549400"/>
            <a:ext cx="3725862" cy="3265488"/>
          </a:xfrm>
          <a:custGeom>
            <a:avLst/>
            <a:gdLst>
              <a:gd name="T0" fmla="*/ 1631 w 3135"/>
              <a:gd name="T1" fmla="*/ 17 h 2718"/>
              <a:gd name="T2" fmla="*/ 1527 w 3135"/>
              <a:gd name="T3" fmla="*/ 16 h 2718"/>
              <a:gd name="T4" fmla="*/ 1424 w 3135"/>
              <a:gd name="T5" fmla="*/ 14 h 2718"/>
              <a:gd name="T6" fmla="*/ 1322 w 3135"/>
              <a:gd name="T7" fmla="*/ 11 h 2718"/>
              <a:gd name="T8" fmla="*/ 1221 w 3135"/>
              <a:gd name="T9" fmla="*/ 8 h 2718"/>
              <a:gd name="T10" fmla="*/ 1121 w 3135"/>
              <a:gd name="T11" fmla="*/ 5 h 2718"/>
              <a:gd name="T12" fmla="*/ 1023 w 3135"/>
              <a:gd name="T13" fmla="*/ 2 h 2718"/>
              <a:gd name="T14" fmla="*/ 925 w 3135"/>
              <a:gd name="T15" fmla="*/ 1 h 2718"/>
              <a:gd name="T16" fmla="*/ 828 w 3135"/>
              <a:gd name="T17" fmla="*/ 0 h 2718"/>
              <a:gd name="T18" fmla="*/ 729 w 3135"/>
              <a:gd name="T19" fmla="*/ 0 h 2718"/>
              <a:gd name="T20" fmla="*/ 631 w 3135"/>
              <a:gd name="T21" fmla="*/ 2 h 2718"/>
              <a:gd name="T22" fmla="*/ 534 w 3135"/>
              <a:gd name="T23" fmla="*/ 4 h 2718"/>
              <a:gd name="T24" fmla="*/ 434 w 3135"/>
              <a:gd name="T25" fmla="*/ 7 h 2718"/>
              <a:gd name="T26" fmla="*/ 333 w 3135"/>
              <a:gd name="T27" fmla="*/ 11 h 2718"/>
              <a:gd name="T28" fmla="*/ 233 w 3135"/>
              <a:gd name="T29" fmla="*/ 13 h 2718"/>
              <a:gd name="T30" fmla="*/ 130 w 3135"/>
              <a:gd name="T31" fmla="*/ 15 h 2718"/>
              <a:gd name="T32" fmla="*/ 26 w 3135"/>
              <a:gd name="T33" fmla="*/ 16 h 2718"/>
              <a:gd name="T34" fmla="*/ 16 w 3135"/>
              <a:gd name="T35" fmla="*/ 95 h 2718"/>
              <a:gd name="T36" fmla="*/ 16 w 3135"/>
              <a:gd name="T37" fmla="*/ 232 h 2718"/>
              <a:gd name="T38" fmla="*/ 16 w 3135"/>
              <a:gd name="T39" fmla="*/ 337 h 2718"/>
              <a:gd name="T40" fmla="*/ 14 w 3135"/>
              <a:gd name="T41" fmla="*/ 443 h 2718"/>
              <a:gd name="T42" fmla="*/ 12 w 3135"/>
              <a:gd name="T43" fmla="*/ 547 h 2718"/>
              <a:gd name="T44" fmla="*/ 8 w 3135"/>
              <a:gd name="T45" fmla="*/ 650 h 2718"/>
              <a:gd name="T46" fmla="*/ 5 w 3135"/>
              <a:gd name="T47" fmla="*/ 752 h 2718"/>
              <a:gd name="T48" fmla="*/ 2 w 3135"/>
              <a:gd name="T49" fmla="*/ 854 h 2718"/>
              <a:gd name="T50" fmla="*/ 1 w 3135"/>
              <a:gd name="T51" fmla="*/ 953 h 2718"/>
              <a:gd name="T52" fmla="*/ 0 w 3135"/>
              <a:gd name="T53" fmla="*/ 1052 h 2718"/>
              <a:gd name="T54" fmla="*/ 0 w 3135"/>
              <a:gd name="T55" fmla="*/ 1153 h 2718"/>
              <a:gd name="T56" fmla="*/ 1 w 3135"/>
              <a:gd name="T57" fmla="*/ 1253 h 2718"/>
              <a:gd name="T58" fmla="*/ 3 w 3135"/>
              <a:gd name="T59" fmla="*/ 1353 h 2718"/>
              <a:gd name="T60" fmla="*/ 7 w 3135"/>
              <a:gd name="T61" fmla="*/ 1455 h 2718"/>
              <a:gd name="T62" fmla="*/ 16 w 3135"/>
              <a:gd name="T63" fmla="*/ 1546 h 2718"/>
              <a:gd name="T64" fmla="*/ 119 w 3135"/>
              <a:gd name="T65" fmla="*/ 1543 h 2718"/>
              <a:gd name="T66" fmla="*/ 222 w 3135"/>
              <a:gd name="T67" fmla="*/ 1542 h 2718"/>
              <a:gd name="T68" fmla="*/ 324 w 3135"/>
              <a:gd name="T69" fmla="*/ 1539 h 2718"/>
              <a:gd name="T70" fmla="*/ 427 w 3135"/>
              <a:gd name="T71" fmla="*/ 1539 h 2718"/>
              <a:gd name="T72" fmla="*/ 561 w 3135"/>
              <a:gd name="T73" fmla="*/ 1539 h 2718"/>
              <a:gd name="T74" fmla="*/ 665 w 3135"/>
              <a:gd name="T75" fmla="*/ 1540 h 2718"/>
              <a:gd name="T76" fmla="*/ 768 w 3135"/>
              <a:gd name="T77" fmla="*/ 1542 h 2718"/>
              <a:gd name="T78" fmla="*/ 871 w 3135"/>
              <a:gd name="T79" fmla="*/ 1545 h 2718"/>
              <a:gd name="T80" fmla="*/ 971 w 3135"/>
              <a:gd name="T81" fmla="*/ 1548 h 2718"/>
              <a:gd name="T82" fmla="*/ 1071 w 3135"/>
              <a:gd name="T83" fmla="*/ 1551 h 2718"/>
              <a:gd name="T84" fmla="*/ 1169 w 3135"/>
              <a:gd name="T85" fmla="*/ 1554 h 2718"/>
              <a:gd name="T86" fmla="*/ 1267 w 3135"/>
              <a:gd name="T87" fmla="*/ 1556 h 2718"/>
              <a:gd name="T88" fmla="*/ 1365 w 3135"/>
              <a:gd name="T89" fmla="*/ 1557 h 2718"/>
              <a:gd name="T90" fmla="*/ 1464 w 3135"/>
              <a:gd name="T91" fmla="*/ 1556 h 2718"/>
              <a:gd name="T92" fmla="*/ 1561 w 3135"/>
              <a:gd name="T93" fmla="*/ 1555 h 2718"/>
              <a:gd name="T94" fmla="*/ 1658 w 3135"/>
              <a:gd name="T95" fmla="*/ 1553 h 2718"/>
              <a:gd name="T96" fmla="*/ 1750 w 3135"/>
              <a:gd name="T97" fmla="*/ 1539 h 2718"/>
              <a:gd name="T98" fmla="*/ 1747 w 3135"/>
              <a:gd name="T99" fmla="*/ 1436 h 2718"/>
              <a:gd name="T100" fmla="*/ 1744 w 3135"/>
              <a:gd name="T101" fmla="*/ 1332 h 2718"/>
              <a:gd name="T102" fmla="*/ 1741 w 3135"/>
              <a:gd name="T103" fmla="*/ 1227 h 2718"/>
              <a:gd name="T104" fmla="*/ 1741 w 3135"/>
              <a:gd name="T105" fmla="*/ 1122 h 2718"/>
              <a:gd name="T106" fmla="*/ 1741 w 3135"/>
              <a:gd name="T107" fmla="*/ 1016 h 2718"/>
              <a:gd name="T108" fmla="*/ 1741 w 3135"/>
              <a:gd name="T109" fmla="*/ 879 h 2718"/>
              <a:gd name="T110" fmla="*/ 1741 w 3135"/>
              <a:gd name="T111" fmla="*/ 773 h 2718"/>
              <a:gd name="T112" fmla="*/ 1743 w 3135"/>
              <a:gd name="T113" fmla="*/ 668 h 2718"/>
              <a:gd name="T114" fmla="*/ 1745 w 3135"/>
              <a:gd name="T115" fmla="*/ 564 h 2718"/>
              <a:gd name="T116" fmla="*/ 1748 w 3135"/>
              <a:gd name="T117" fmla="*/ 460 h 2718"/>
              <a:gd name="T118" fmla="*/ 1752 w 3135"/>
              <a:gd name="T119" fmla="*/ 359 h 2718"/>
              <a:gd name="T120" fmla="*/ 1754 w 3135"/>
              <a:gd name="T121" fmla="*/ 258 h 2718"/>
              <a:gd name="T122" fmla="*/ 1756 w 3135"/>
              <a:gd name="T123" fmla="*/ 159 h 2718"/>
              <a:gd name="T124" fmla="*/ 1757 w 3135"/>
              <a:gd name="T125" fmla="*/ 58 h 27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35"/>
              <a:gd name="T190" fmla="*/ 0 h 2718"/>
              <a:gd name="T191" fmla="*/ 3135 w 3135"/>
              <a:gd name="T192" fmla="*/ 2718 h 27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35" h="2718">
                <a:moveTo>
                  <a:pt x="3089" y="30"/>
                </a:moveTo>
                <a:lnTo>
                  <a:pt x="3089" y="30"/>
                </a:lnTo>
                <a:lnTo>
                  <a:pt x="3087" y="28"/>
                </a:lnTo>
                <a:lnTo>
                  <a:pt x="3084" y="28"/>
                </a:lnTo>
                <a:lnTo>
                  <a:pt x="3081" y="26"/>
                </a:lnTo>
                <a:lnTo>
                  <a:pt x="3079" y="25"/>
                </a:lnTo>
                <a:lnTo>
                  <a:pt x="3078" y="23"/>
                </a:lnTo>
                <a:lnTo>
                  <a:pt x="3076" y="20"/>
                </a:lnTo>
                <a:lnTo>
                  <a:pt x="3075" y="18"/>
                </a:lnTo>
                <a:lnTo>
                  <a:pt x="3075" y="14"/>
                </a:lnTo>
                <a:lnTo>
                  <a:pt x="3075" y="12"/>
                </a:lnTo>
                <a:lnTo>
                  <a:pt x="3076" y="8"/>
                </a:lnTo>
                <a:lnTo>
                  <a:pt x="3078" y="6"/>
                </a:lnTo>
                <a:lnTo>
                  <a:pt x="3079" y="3"/>
                </a:lnTo>
                <a:lnTo>
                  <a:pt x="3081" y="2"/>
                </a:lnTo>
                <a:lnTo>
                  <a:pt x="3084" y="1"/>
                </a:lnTo>
                <a:lnTo>
                  <a:pt x="3087" y="0"/>
                </a:lnTo>
                <a:lnTo>
                  <a:pt x="3089" y="0"/>
                </a:lnTo>
                <a:lnTo>
                  <a:pt x="3093" y="0"/>
                </a:lnTo>
                <a:lnTo>
                  <a:pt x="3095" y="1"/>
                </a:lnTo>
                <a:lnTo>
                  <a:pt x="3098" y="2"/>
                </a:lnTo>
                <a:lnTo>
                  <a:pt x="3100" y="3"/>
                </a:lnTo>
                <a:lnTo>
                  <a:pt x="3103" y="6"/>
                </a:lnTo>
                <a:lnTo>
                  <a:pt x="3104" y="8"/>
                </a:lnTo>
                <a:lnTo>
                  <a:pt x="3105" y="12"/>
                </a:lnTo>
                <a:lnTo>
                  <a:pt x="3105" y="14"/>
                </a:lnTo>
                <a:lnTo>
                  <a:pt x="3105" y="18"/>
                </a:lnTo>
                <a:lnTo>
                  <a:pt x="3104" y="20"/>
                </a:lnTo>
                <a:lnTo>
                  <a:pt x="3103" y="23"/>
                </a:lnTo>
                <a:lnTo>
                  <a:pt x="3100" y="25"/>
                </a:lnTo>
                <a:lnTo>
                  <a:pt x="3098" y="26"/>
                </a:lnTo>
                <a:lnTo>
                  <a:pt x="3095" y="28"/>
                </a:lnTo>
                <a:lnTo>
                  <a:pt x="3093" y="28"/>
                </a:lnTo>
                <a:lnTo>
                  <a:pt x="3089" y="30"/>
                </a:lnTo>
                <a:close/>
                <a:moveTo>
                  <a:pt x="3030" y="30"/>
                </a:moveTo>
                <a:lnTo>
                  <a:pt x="3030" y="30"/>
                </a:lnTo>
                <a:lnTo>
                  <a:pt x="3027" y="28"/>
                </a:lnTo>
                <a:lnTo>
                  <a:pt x="3024" y="28"/>
                </a:lnTo>
                <a:lnTo>
                  <a:pt x="3021" y="26"/>
                </a:lnTo>
                <a:lnTo>
                  <a:pt x="3019" y="25"/>
                </a:lnTo>
                <a:lnTo>
                  <a:pt x="3018" y="23"/>
                </a:lnTo>
                <a:lnTo>
                  <a:pt x="3017" y="20"/>
                </a:lnTo>
                <a:lnTo>
                  <a:pt x="3015" y="18"/>
                </a:lnTo>
                <a:lnTo>
                  <a:pt x="3015" y="14"/>
                </a:lnTo>
                <a:lnTo>
                  <a:pt x="3015" y="12"/>
                </a:lnTo>
                <a:lnTo>
                  <a:pt x="3017" y="8"/>
                </a:lnTo>
                <a:lnTo>
                  <a:pt x="3018" y="6"/>
                </a:lnTo>
                <a:lnTo>
                  <a:pt x="3019" y="3"/>
                </a:lnTo>
                <a:lnTo>
                  <a:pt x="3021" y="2"/>
                </a:lnTo>
                <a:lnTo>
                  <a:pt x="3024" y="1"/>
                </a:lnTo>
                <a:lnTo>
                  <a:pt x="3027" y="0"/>
                </a:lnTo>
                <a:lnTo>
                  <a:pt x="3030" y="0"/>
                </a:lnTo>
                <a:lnTo>
                  <a:pt x="3033" y="0"/>
                </a:lnTo>
                <a:lnTo>
                  <a:pt x="3036" y="1"/>
                </a:lnTo>
                <a:lnTo>
                  <a:pt x="3038" y="2"/>
                </a:lnTo>
                <a:lnTo>
                  <a:pt x="3041" y="3"/>
                </a:lnTo>
                <a:lnTo>
                  <a:pt x="3043" y="6"/>
                </a:lnTo>
                <a:lnTo>
                  <a:pt x="3044" y="8"/>
                </a:lnTo>
                <a:lnTo>
                  <a:pt x="3045" y="12"/>
                </a:lnTo>
                <a:lnTo>
                  <a:pt x="3045" y="14"/>
                </a:lnTo>
                <a:lnTo>
                  <a:pt x="3045" y="18"/>
                </a:lnTo>
                <a:lnTo>
                  <a:pt x="3044" y="20"/>
                </a:lnTo>
                <a:lnTo>
                  <a:pt x="3043" y="23"/>
                </a:lnTo>
                <a:lnTo>
                  <a:pt x="3041" y="25"/>
                </a:lnTo>
                <a:lnTo>
                  <a:pt x="3038" y="26"/>
                </a:lnTo>
                <a:lnTo>
                  <a:pt x="3036" y="28"/>
                </a:lnTo>
                <a:lnTo>
                  <a:pt x="3033" y="28"/>
                </a:lnTo>
                <a:lnTo>
                  <a:pt x="3030" y="30"/>
                </a:lnTo>
                <a:close/>
                <a:moveTo>
                  <a:pt x="2970" y="30"/>
                </a:moveTo>
                <a:lnTo>
                  <a:pt x="2970" y="30"/>
                </a:lnTo>
                <a:lnTo>
                  <a:pt x="2968" y="28"/>
                </a:lnTo>
                <a:lnTo>
                  <a:pt x="2964" y="28"/>
                </a:lnTo>
                <a:lnTo>
                  <a:pt x="2962" y="26"/>
                </a:lnTo>
                <a:lnTo>
                  <a:pt x="2959" y="25"/>
                </a:lnTo>
                <a:lnTo>
                  <a:pt x="2958" y="23"/>
                </a:lnTo>
                <a:lnTo>
                  <a:pt x="2957" y="20"/>
                </a:lnTo>
                <a:lnTo>
                  <a:pt x="2956" y="18"/>
                </a:lnTo>
                <a:lnTo>
                  <a:pt x="2956" y="14"/>
                </a:lnTo>
                <a:lnTo>
                  <a:pt x="2956" y="12"/>
                </a:lnTo>
                <a:lnTo>
                  <a:pt x="2957" y="8"/>
                </a:lnTo>
                <a:lnTo>
                  <a:pt x="2958" y="6"/>
                </a:lnTo>
                <a:lnTo>
                  <a:pt x="2959" y="3"/>
                </a:lnTo>
                <a:lnTo>
                  <a:pt x="2962" y="2"/>
                </a:lnTo>
                <a:lnTo>
                  <a:pt x="2964" y="1"/>
                </a:lnTo>
                <a:lnTo>
                  <a:pt x="2968" y="0"/>
                </a:lnTo>
                <a:lnTo>
                  <a:pt x="2970" y="0"/>
                </a:lnTo>
                <a:lnTo>
                  <a:pt x="2974" y="0"/>
                </a:lnTo>
                <a:lnTo>
                  <a:pt x="2976" y="1"/>
                </a:lnTo>
                <a:lnTo>
                  <a:pt x="2978" y="2"/>
                </a:lnTo>
                <a:lnTo>
                  <a:pt x="2981" y="3"/>
                </a:lnTo>
                <a:lnTo>
                  <a:pt x="2983" y="6"/>
                </a:lnTo>
                <a:lnTo>
                  <a:pt x="2984" y="8"/>
                </a:lnTo>
                <a:lnTo>
                  <a:pt x="2984" y="12"/>
                </a:lnTo>
                <a:lnTo>
                  <a:pt x="2986" y="14"/>
                </a:lnTo>
                <a:lnTo>
                  <a:pt x="2984" y="18"/>
                </a:lnTo>
                <a:lnTo>
                  <a:pt x="2984" y="20"/>
                </a:lnTo>
                <a:lnTo>
                  <a:pt x="2983" y="23"/>
                </a:lnTo>
                <a:lnTo>
                  <a:pt x="2981" y="25"/>
                </a:lnTo>
                <a:lnTo>
                  <a:pt x="2978" y="26"/>
                </a:lnTo>
                <a:lnTo>
                  <a:pt x="2976" y="28"/>
                </a:lnTo>
                <a:lnTo>
                  <a:pt x="2974" y="28"/>
                </a:lnTo>
                <a:lnTo>
                  <a:pt x="2970" y="30"/>
                </a:lnTo>
                <a:close/>
                <a:moveTo>
                  <a:pt x="2910" y="30"/>
                </a:moveTo>
                <a:lnTo>
                  <a:pt x="2910" y="30"/>
                </a:lnTo>
                <a:lnTo>
                  <a:pt x="2908" y="28"/>
                </a:lnTo>
                <a:lnTo>
                  <a:pt x="2904" y="28"/>
                </a:lnTo>
                <a:lnTo>
                  <a:pt x="2902" y="26"/>
                </a:lnTo>
                <a:lnTo>
                  <a:pt x="2900" y="25"/>
                </a:lnTo>
                <a:lnTo>
                  <a:pt x="2898" y="23"/>
                </a:lnTo>
                <a:lnTo>
                  <a:pt x="2897" y="20"/>
                </a:lnTo>
                <a:lnTo>
                  <a:pt x="2896" y="18"/>
                </a:lnTo>
                <a:lnTo>
                  <a:pt x="2896" y="14"/>
                </a:lnTo>
                <a:lnTo>
                  <a:pt x="2896" y="12"/>
                </a:lnTo>
                <a:lnTo>
                  <a:pt x="2897" y="8"/>
                </a:lnTo>
                <a:lnTo>
                  <a:pt x="2898" y="6"/>
                </a:lnTo>
                <a:lnTo>
                  <a:pt x="2900" y="3"/>
                </a:lnTo>
                <a:lnTo>
                  <a:pt x="2902" y="2"/>
                </a:lnTo>
                <a:lnTo>
                  <a:pt x="2904" y="1"/>
                </a:lnTo>
                <a:lnTo>
                  <a:pt x="2908" y="0"/>
                </a:lnTo>
                <a:lnTo>
                  <a:pt x="2910" y="0"/>
                </a:lnTo>
                <a:lnTo>
                  <a:pt x="2914" y="0"/>
                </a:lnTo>
                <a:lnTo>
                  <a:pt x="2916" y="1"/>
                </a:lnTo>
                <a:lnTo>
                  <a:pt x="2919" y="2"/>
                </a:lnTo>
                <a:lnTo>
                  <a:pt x="2921" y="3"/>
                </a:lnTo>
                <a:lnTo>
                  <a:pt x="2923" y="6"/>
                </a:lnTo>
                <a:lnTo>
                  <a:pt x="2925" y="8"/>
                </a:lnTo>
                <a:lnTo>
                  <a:pt x="2925" y="12"/>
                </a:lnTo>
                <a:lnTo>
                  <a:pt x="2926" y="14"/>
                </a:lnTo>
                <a:lnTo>
                  <a:pt x="2925" y="18"/>
                </a:lnTo>
                <a:lnTo>
                  <a:pt x="2925" y="20"/>
                </a:lnTo>
                <a:lnTo>
                  <a:pt x="2923" y="23"/>
                </a:lnTo>
                <a:lnTo>
                  <a:pt x="2921" y="25"/>
                </a:lnTo>
                <a:lnTo>
                  <a:pt x="2919" y="26"/>
                </a:lnTo>
                <a:lnTo>
                  <a:pt x="2916" y="28"/>
                </a:lnTo>
                <a:lnTo>
                  <a:pt x="2914" y="28"/>
                </a:lnTo>
                <a:lnTo>
                  <a:pt x="2910" y="30"/>
                </a:lnTo>
                <a:close/>
                <a:moveTo>
                  <a:pt x="2851" y="30"/>
                </a:moveTo>
                <a:lnTo>
                  <a:pt x="2851" y="30"/>
                </a:lnTo>
                <a:lnTo>
                  <a:pt x="2848" y="28"/>
                </a:lnTo>
                <a:lnTo>
                  <a:pt x="2845" y="28"/>
                </a:lnTo>
                <a:lnTo>
                  <a:pt x="2842" y="26"/>
                </a:lnTo>
                <a:lnTo>
                  <a:pt x="2840" y="25"/>
                </a:lnTo>
                <a:lnTo>
                  <a:pt x="2839" y="23"/>
                </a:lnTo>
                <a:lnTo>
                  <a:pt x="2838" y="20"/>
                </a:lnTo>
                <a:lnTo>
                  <a:pt x="2836" y="18"/>
                </a:lnTo>
                <a:lnTo>
                  <a:pt x="2836" y="14"/>
                </a:lnTo>
                <a:lnTo>
                  <a:pt x="2836" y="12"/>
                </a:lnTo>
                <a:lnTo>
                  <a:pt x="2838" y="8"/>
                </a:lnTo>
                <a:lnTo>
                  <a:pt x="2839" y="6"/>
                </a:lnTo>
                <a:lnTo>
                  <a:pt x="2840" y="3"/>
                </a:lnTo>
                <a:lnTo>
                  <a:pt x="2842" y="2"/>
                </a:lnTo>
                <a:lnTo>
                  <a:pt x="2845" y="1"/>
                </a:lnTo>
                <a:lnTo>
                  <a:pt x="2848" y="0"/>
                </a:lnTo>
                <a:lnTo>
                  <a:pt x="2851" y="0"/>
                </a:lnTo>
                <a:lnTo>
                  <a:pt x="2854" y="0"/>
                </a:lnTo>
                <a:lnTo>
                  <a:pt x="2857" y="1"/>
                </a:lnTo>
                <a:lnTo>
                  <a:pt x="2859" y="2"/>
                </a:lnTo>
                <a:lnTo>
                  <a:pt x="2861" y="3"/>
                </a:lnTo>
                <a:lnTo>
                  <a:pt x="2864" y="6"/>
                </a:lnTo>
                <a:lnTo>
                  <a:pt x="2865" y="8"/>
                </a:lnTo>
                <a:lnTo>
                  <a:pt x="2865" y="12"/>
                </a:lnTo>
                <a:lnTo>
                  <a:pt x="2866" y="14"/>
                </a:lnTo>
                <a:lnTo>
                  <a:pt x="2865" y="18"/>
                </a:lnTo>
                <a:lnTo>
                  <a:pt x="2865" y="20"/>
                </a:lnTo>
                <a:lnTo>
                  <a:pt x="2864" y="23"/>
                </a:lnTo>
                <a:lnTo>
                  <a:pt x="2861" y="25"/>
                </a:lnTo>
                <a:lnTo>
                  <a:pt x="2859" y="26"/>
                </a:lnTo>
                <a:lnTo>
                  <a:pt x="2857" y="28"/>
                </a:lnTo>
                <a:lnTo>
                  <a:pt x="2854" y="28"/>
                </a:lnTo>
                <a:lnTo>
                  <a:pt x="2851" y="30"/>
                </a:lnTo>
                <a:close/>
                <a:moveTo>
                  <a:pt x="2791" y="30"/>
                </a:moveTo>
                <a:lnTo>
                  <a:pt x="2791" y="30"/>
                </a:lnTo>
                <a:lnTo>
                  <a:pt x="2789" y="28"/>
                </a:lnTo>
                <a:lnTo>
                  <a:pt x="2785" y="28"/>
                </a:lnTo>
                <a:lnTo>
                  <a:pt x="2783" y="26"/>
                </a:lnTo>
                <a:lnTo>
                  <a:pt x="2780" y="25"/>
                </a:lnTo>
                <a:lnTo>
                  <a:pt x="2779" y="23"/>
                </a:lnTo>
                <a:lnTo>
                  <a:pt x="2778" y="20"/>
                </a:lnTo>
                <a:lnTo>
                  <a:pt x="2777" y="18"/>
                </a:lnTo>
                <a:lnTo>
                  <a:pt x="2777" y="14"/>
                </a:lnTo>
                <a:lnTo>
                  <a:pt x="2777" y="12"/>
                </a:lnTo>
                <a:lnTo>
                  <a:pt x="2778" y="8"/>
                </a:lnTo>
                <a:lnTo>
                  <a:pt x="2779" y="6"/>
                </a:lnTo>
                <a:lnTo>
                  <a:pt x="2780" y="3"/>
                </a:lnTo>
                <a:lnTo>
                  <a:pt x="2783" y="2"/>
                </a:lnTo>
                <a:lnTo>
                  <a:pt x="2785" y="1"/>
                </a:lnTo>
                <a:lnTo>
                  <a:pt x="2789" y="0"/>
                </a:lnTo>
                <a:lnTo>
                  <a:pt x="2791" y="0"/>
                </a:lnTo>
                <a:lnTo>
                  <a:pt x="2795" y="0"/>
                </a:lnTo>
                <a:lnTo>
                  <a:pt x="2797" y="1"/>
                </a:lnTo>
                <a:lnTo>
                  <a:pt x="2799" y="2"/>
                </a:lnTo>
                <a:lnTo>
                  <a:pt x="2802" y="3"/>
                </a:lnTo>
                <a:lnTo>
                  <a:pt x="2804" y="6"/>
                </a:lnTo>
                <a:lnTo>
                  <a:pt x="2805" y="8"/>
                </a:lnTo>
                <a:lnTo>
                  <a:pt x="2805" y="12"/>
                </a:lnTo>
                <a:lnTo>
                  <a:pt x="2806" y="14"/>
                </a:lnTo>
                <a:lnTo>
                  <a:pt x="2805" y="18"/>
                </a:lnTo>
                <a:lnTo>
                  <a:pt x="2805" y="20"/>
                </a:lnTo>
                <a:lnTo>
                  <a:pt x="2804" y="23"/>
                </a:lnTo>
                <a:lnTo>
                  <a:pt x="2802" y="25"/>
                </a:lnTo>
                <a:lnTo>
                  <a:pt x="2799" y="26"/>
                </a:lnTo>
                <a:lnTo>
                  <a:pt x="2797" y="28"/>
                </a:lnTo>
                <a:lnTo>
                  <a:pt x="2795" y="28"/>
                </a:lnTo>
                <a:lnTo>
                  <a:pt x="2791" y="30"/>
                </a:lnTo>
                <a:close/>
                <a:moveTo>
                  <a:pt x="2731" y="30"/>
                </a:moveTo>
                <a:lnTo>
                  <a:pt x="2731" y="30"/>
                </a:lnTo>
                <a:lnTo>
                  <a:pt x="2729" y="28"/>
                </a:lnTo>
                <a:lnTo>
                  <a:pt x="2725" y="28"/>
                </a:lnTo>
                <a:lnTo>
                  <a:pt x="2723" y="26"/>
                </a:lnTo>
                <a:lnTo>
                  <a:pt x="2720" y="25"/>
                </a:lnTo>
                <a:lnTo>
                  <a:pt x="2719" y="23"/>
                </a:lnTo>
                <a:lnTo>
                  <a:pt x="2718" y="20"/>
                </a:lnTo>
                <a:lnTo>
                  <a:pt x="2717" y="18"/>
                </a:lnTo>
                <a:lnTo>
                  <a:pt x="2717" y="14"/>
                </a:lnTo>
                <a:lnTo>
                  <a:pt x="2717" y="12"/>
                </a:lnTo>
                <a:lnTo>
                  <a:pt x="2718" y="8"/>
                </a:lnTo>
                <a:lnTo>
                  <a:pt x="2719" y="6"/>
                </a:lnTo>
                <a:lnTo>
                  <a:pt x="2720" y="3"/>
                </a:lnTo>
                <a:lnTo>
                  <a:pt x="2723" y="2"/>
                </a:lnTo>
                <a:lnTo>
                  <a:pt x="2725" y="1"/>
                </a:lnTo>
                <a:lnTo>
                  <a:pt x="2729" y="0"/>
                </a:lnTo>
                <a:lnTo>
                  <a:pt x="2731" y="0"/>
                </a:lnTo>
                <a:lnTo>
                  <a:pt x="2735" y="0"/>
                </a:lnTo>
                <a:lnTo>
                  <a:pt x="2737" y="1"/>
                </a:lnTo>
                <a:lnTo>
                  <a:pt x="2740" y="2"/>
                </a:lnTo>
                <a:lnTo>
                  <a:pt x="2742" y="3"/>
                </a:lnTo>
                <a:lnTo>
                  <a:pt x="2744" y="6"/>
                </a:lnTo>
                <a:lnTo>
                  <a:pt x="2746" y="8"/>
                </a:lnTo>
                <a:lnTo>
                  <a:pt x="2746" y="12"/>
                </a:lnTo>
                <a:lnTo>
                  <a:pt x="2747" y="14"/>
                </a:lnTo>
                <a:lnTo>
                  <a:pt x="2746" y="18"/>
                </a:lnTo>
                <a:lnTo>
                  <a:pt x="2746" y="20"/>
                </a:lnTo>
                <a:lnTo>
                  <a:pt x="2744" y="23"/>
                </a:lnTo>
                <a:lnTo>
                  <a:pt x="2742" y="25"/>
                </a:lnTo>
                <a:lnTo>
                  <a:pt x="2740" y="26"/>
                </a:lnTo>
                <a:lnTo>
                  <a:pt x="2737" y="28"/>
                </a:lnTo>
                <a:lnTo>
                  <a:pt x="2735" y="28"/>
                </a:lnTo>
                <a:lnTo>
                  <a:pt x="2731" y="30"/>
                </a:lnTo>
                <a:close/>
                <a:moveTo>
                  <a:pt x="2672" y="30"/>
                </a:moveTo>
                <a:lnTo>
                  <a:pt x="2672" y="30"/>
                </a:lnTo>
                <a:lnTo>
                  <a:pt x="2669" y="28"/>
                </a:lnTo>
                <a:lnTo>
                  <a:pt x="2666" y="28"/>
                </a:lnTo>
                <a:lnTo>
                  <a:pt x="2663" y="26"/>
                </a:lnTo>
                <a:lnTo>
                  <a:pt x="2661" y="25"/>
                </a:lnTo>
                <a:lnTo>
                  <a:pt x="2660" y="23"/>
                </a:lnTo>
                <a:lnTo>
                  <a:pt x="2658" y="20"/>
                </a:lnTo>
                <a:lnTo>
                  <a:pt x="2657" y="18"/>
                </a:lnTo>
                <a:lnTo>
                  <a:pt x="2657" y="14"/>
                </a:lnTo>
                <a:lnTo>
                  <a:pt x="2657" y="12"/>
                </a:lnTo>
                <a:lnTo>
                  <a:pt x="2658" y="8"/>
                </a:lnTo>
                <a:lnTo>
                  <a:pt x="2660" y="6"/>
                </a:lnTo>
                <a:lnTo>
                  <a:pt x="2661" y="3"/>
                </a:lnTo>
                <a:lnTo>
                  <a:pt x="2663" y="2"/>
                </a:lnTo>
                <a:lnTo>
                  <a:pt x="2666" y="1"/>
                </a:lnTo>
                <a:lnTo>
                  <a:pt x="2669" y="0"/>
                </a:lnTo>
                <a:lnTo>
                  <a:pt x="2672" y="0"/>
                </a:lnTo>
                <a:lnTo>
                  <a:pt x="2675" y="0"/>
                </a:lnTo>
                <a:lnTo>
                  <a:pt x="2678" y="1"/>
                </a:lnTo>
                <a:lnTo>
                  <a:pt x="2680" y="2"/>
                </a:lnTo>
                <a:lnTo>
                  <a:pt x="2682" y="3"/>
                </a:lnTo>
                <a:lnTo>
                  <a:pt x="2683" y="6"/>
                </a:lnTo>
                <a:lnTo>
                  <a:pt x="2686" y="8"/>
                </a:lnTo>
                <a:lnTo>
                  <a:pt x="2686" y="12"/>
                </a:lnTo>
                <a:lnTo>
                  <a:pt x="2687" y="14"/>
                </a:lnTo>
                <a:lnTo>
                  <a:pt x="2686" y="18"/>
                </a:lnTo>
                <a:lnTo>
                  <a:pt x="2686" y="20"/>
                </a:lnTo>
                <a:lnTo>
                  <a:pt x="2683" y="23"/>
                </a:lnTo>
                <a:lnTo>
                  <a:pt x="2682" y="25"/>
                </a:lnTo>
                <a:lnTo>
                  <a:pt x="2680" y="26"/>
                </a:lnTo>
                <a:lnTo>
                  <a:pt x="2678" y="28"/>
                </a:lnTo>
                <a:lnTo>
                  <a:pt x="2675" y="28"/>
                </a:lnTo>
                <a:lnTo>
                  <a:pt x="2672" y="30"/>
                </a:lnTo>
                <a:close/>
                <a:moveTo>
                  <a:pt x="2612" y="30"/>
                </a:moveTo>
                <a:lnTo>
                  <a:pt x="2612" y="30"/>
                </a:lnTo>
                <a:lnTo>
                  <a:pt x="2609" y="28"/>
                </a:lnTo>
                <a:lnTo>
                  <a:pt x="2606" y="28"/>
                </a:lnTo>
                <a:lnTo>
                  <a:pt x="2603" y="26"/>
                </a:lnTo>
                <a:lnTo>
                  <a:pt x="2601" y="25"/>
                </a:lnTo>
                <a:lnTo>
                  <a:pt x="2600" y="23"/>
                </a:lnTo>
                <a:lnTo>
                  <a:pt x="2599" y="20"/>
                </a:lnTo>
                <a:lnTo>
                  <a:pt x="2597" y="18"/>
                </a:lnTo>
                <a:lnTo>
                  <a:pt x="2597" y="14"/>
                </a:lnTo>
                <a:lnTo>
                  <a:pt x="2597" y="12"/>
                </a:lnTo>
                <a:lnTo>
                  <a:pt x="2599" y="8"/>
                </a:lnTo>
                <a:lnTo>
                  <a:pt x="2600" y="6"/>
                </a:lnTo>
                <a:lnTo>
                  <a:pt x="2601" y="3"/>
                </a:lnTo>
                <a:lnTo>
                  <a:pt x="2603" y="2"/>
                </a:lnTo>
                <a:lnTo>
                  <a:pt x="2606" y="1"/>
                </a:lnTo>
                <a:lnTo>
                  <a:pt x="2609" y="0"/>
                </a:lnTo>
                <a:lnTo>
                  <a:pt x="2612" y="0"/>
                </a:lnTo>
                <a:lnTo>
                  <a:pt x="2615" y="0"/>
                </a:lnTo>
                <a:lnTo>
                  <a:pt x="2618" y="1"/>
                </a:lnTo>
                <a:lnTo>
                  <a:pt x="2620" y="2"/>
                </a:lnTo>
                <a:lnTo>
                  <a:pt x="2623" y="3"/>
                </a:lnTo>
                <a:lnTo>
                  <a:pt x="2624" y="6"/>
                </a:lnTo>
                <a:lnTo>
                  <a:pt x="2626" y="8"/>
                </a:lnTo>
                <a:lnTo>
                  <a:pt x="2626" y="12"/>
                </a:lnTo>
                <a:lnTo>
                  <a:pt x="2627" y="14"/>
                </a:lnTo>
                <a:lnTo>
                  <a:pt x="2626" y="18"/>
                </a:lnTo>
                <a:lnTo>
                  <a:pt x="2626" y="20"/>
                </a:lnTo>
                <a:lnTo>
                  <a:pt x="2624" y="23"/>
                </a:lnTo>
                <a:lnTo>
                  <a:pt x="2623" y="25"/>
                </a:lnTo>
                <a:lnTo>
                  <a:pt x="2620" y="26"/>
                </a:lnTo>
                <a:lnTo>
                  <a:pt x="2618" y="28"/>
                </a:lnTo>
                <a:lnTo>
                  <a:pt x="2615" y="28"/>
                </a:lnTo>
                <a:lnTo>
                  <a:pt x="2612" y="30"/>
                </a:lnTo>
                <a:close/>
                <a:moveTo>
                  <a:pt x="2552" y="30"/>
                </a:moveTo>
                <a:lnTo>
                  <a:pt x="2552" y="30"/>
                </a:lnTo>
                <a:lnTo>
                  <a:pt x="2550" y="28"/>
                </a:lnTo>
                <a:lnTo>
                  <a:pt x="2546" y="28"/>
                </a:lnTo>
                <a:lnTo>
                  <a:pt x="2544" y="26"/>
                </a:lnTo>
                <a:lnTo>
                  <a:pt x="2541" y="25"/>
                </a:lnTo>
                <a:lnTo>
                  <a:pt x="2540" y="23"/>
                </a:lnTo>
                <a:lnTo>
                  <a:pt x="2539" y="20"/>
                </a:lnTo>
                <a:lnTo>
                  <a:pt x="2538" y="18"/>
                </a:lnTo>
                <a:lnTo>
                  <a:pt x="2538" y="14"/>
                </a:lnTo>
                <a:lnTo>
                  <a:pt x="2538" y="12"/>
                </a:lnTo>
                <a:lnTo>
                  <a:pt x="2539" y="8"/>
                </a:lnTo>
                <a:lnTo>
                  <a:pt x="2540" y="6"/>
                </a:lnTo>
                <a:lnTo>
                  <a:pt x="2541" y="3"/>
                </a:lnTo>
                <a:lnTo>
                  <a:pt x="2544" y="2"/>
                </a:lnTo>
                <a:lnTo>
                  <a:pt x="2546" y="1"/>
                </a:lnTo>
                <a:lnTo>
                  <a:pt x="2550" y="0"/>
                </a:lnTo>
                <a:lnTo>
                  <a:pt x="2552" y="0"/>
                </a:lnTo>
                <a:lnTo>
                  <a:pt x="2556" y="0"/>
                </a:lnTo>
                <a:lnTo>
                  <a:pt x="2558" y="1"/>
                </a:lnTo>
                <a:lnTo>
                  <a:pt x="2560" y="2"/>
                </a:lnTo>
                <a:lnTo>
                  <a:pt x="2563" y="3"/>
                </a:lnTo>
                <a:lnTo>
                  <a:pt x="2564" y="6"/>
                </a:lnTo>
                <a:lnTo>
                  <a:pt x="2566" y="8"/>
                </a:lnTo>
                <a:lnTo>
                  <a:pt x="2566" y="12"/>
                </a:lnTo>
                <a:lnTo>
                  <a:pt x="2568" y="14"/>
                </a:lnTo>
                <a:lnTo>
                  <a:pt x="2566" y="18"/>
                </a:lnTo>
                <a:lnTo>
                  <a:pt x="2566" y="20"/>
                </a:lnTo>
                <a:lnTo>
                  <a:pt x="2564" y="23"/>
                </a:lnTo>
                <a:lnTo>
                  <a:pt x="2563" y="25"/>
                </a:lnTo>
                <a:lnTo>
                  <a:pt x="2560" y="26"/>
                </a:lnTo>
                <a:lnTo>
                  <a:pt x="2558" y="28"/>
                </a:lnTo>
                <a:lnTo>
                  <a:pt x="2556" y="28"/>
                </a:lnTo>
                <a:lnTo>
                  <a:pt x="2552" y="30"/>
                </a:lnTo>
                <a:close/>
                <a:moveTo>
                  <a:pt x="2492" y="30"/>
                </a:moveTo>
                <a:lnTo>
                  <a:pt x="2492" y="30"/>
                </a:lnTo>
                <a:lnTo>
                  <a:pt x="2489" y="28"/>
                </a:lnTo>
                <a:lnTo>
                  <a:pt x="2486" y="28"/>
                </a:lnTo>
                <a:lnTo>
                  <a:pt x="2484" y="26"/>
                </a:lnTo>
                <a:lnTo>
                  <a:pt x="2482" y="25"/>
                </a:lnTo>
                <a:lnTo>
                  <a:pt x="2480" y="23"/>
                </a:lnTo>
                <a:lnTo>
                  <a:pt x="2478" y="20"/>
                </a:lnTo>
                <a:lnTo>
                  <a:pt x="2478" y="18"/>
                </a:lnTo>
                <a:lnTo>
                  <a:pt x="2478" y="14"/>
                </a:lnTo>
                <a:lnTo>
                  <a:pt x="2478" y="12"/>
                </a:lnTo>
                <a:lnTo>
                  <a:pt x="2478" y="8"/>
                </a:lnTo>
                <a:lnTo>
                  <a:pt x="2480" y="6"/>
                </a:lnTo>
                <a:lnTo>
                  <a:pt x="2482" y="3"/>
                </a:lnTo>
                <a:lnTo>
                  <a:pt x="2484" y="2"/>
                </a:lnTo>
                <a:lnTo>
                  <a:pt x="2486" y="1"/>
                </a:lnTo>
                <a:lnTo>
                  <a:pt x="2489" y="0"/>
                </a:lnTo>
                <a:lnTo>
                  <a:pt x="2492" y="0"/>
                </a:lnTo>
                <a:lnTo>
                  <a:pt x="2496" y="0"/>
                </a:lnTo>
                <a:lnTo>
                  <a:pt x="2498" y="1"/>
                </a:lnTo>
                <a:lnTo>
                  <a:pt x="2501" y="2"/>
                </a:lnTo>
                <a:lnTo>
                  <a:pt x="2503" y="3"/>
                </a:lnTo>
                <a:lnTo>
                  <a:pt x="2504" y="6"/>
                </a:lnTo>
                <a:lnTo>
                  <a:pt x="2507" y="8"/>
                </a:lnTo>
                <a:lnTo>
                  <a:pt x="2507" y="12"/>
                </a:lnTo>
                <a:lnTo>
                  <a:pt x="2508" y="14"/>
                </a:lnTo>
                <a:lnTo>
                  <a:pt x="2507" y="18"/>
                </a:lnTo>
                <a:lnTo>
                  <a:pt x="2507" y="20"/>
                </a:lnTo>
                <a:lnTo>
                  <a:pt x="2504" y="23"/>
                </a:lnTo>
                <a:lnTo>
                  <a:pt x="2503" y="25"/>
                </a:lnTo>
                <a:lnTo>
                  <a:pt x="2501" y="26"/>
                </a:lnTo>
                <a:lnTo>
                  <a:pt x="2498" y="28"/>
                </a:lnTo>
                <a:lnTo>
                  <a:pt x="2496" y="28"/>
                </a:lnTo>
                <a:lnTo>
                  <a:pt x="2492" y="30"/>
                </a:lnTo>
                <a:close/>
                <a:moveTo>
                  <a:pt x="2433" y="30"/>
                </a:moveTo>
                <a:lnTo>
                  <a:pt x="2433" y="30"/>
                </a:lnTo>
                <a:lnTo>
                  <a:pt x="2429" y="28"/>
                </a:lnTo>
                <a:lnTo>
                  <a:pt x="2427" y="28"/>
                </a:lnTo>
                <a:lnTo>
                  <a:pt x="2424" y="26"/>
                </a:lnTo>
                <a:lnTo>
                  <a:pt x="2422" y="25"/>
                </a:lnTo>
                <a:lnTo>
                  <a:pt x="2421" y="23"/>
                </a:lnTo>
                <a:lnTo>
                  <a:pt x="2418" y="20"/>
                </a:lnTo>
                <a:lnTo>
                  <a:pt x="2418" y="18"/>
                </a:lnTo>
                <a:lnTo>
                  <a:pt x="2417" y="14"/>
                </a:lnTo>
                <a:lnTo>
                  <a:pt x="2418" y="12"/>
                </a:lnTo>
                <a:lnTo>
                  <a:pt x="2418" y="8"/>
                </a:lnTo>
                <a:lnTo>
                  <a:pt x="2421" y="6"/>
                </a:lnTo>
                <a:lnTo>
                  <a:pt x="2422" y="3"/>
                </a:lnTo>
                <a:lnTo>
                  <a:pt x="2424" y="2"/>
                </a:lnTo>
                <a:lnTo>
                  <a:pt x="2427" y="1"/>
                </a:lnTo>
                <a:lnTo>
                  <a:pt x="2429" y="0"/>
                </a:lnTo>
                <a:lnTo>
                  <a:pt x="2433" y="0"/>
                </a:lnTo>
                <a:lnTo>
                  <a:pt x="2436" y="0"/>
                </a:lnTo>
                <a:lnTo>
                  <a:pt x="2439" y="1"/>
                </a:lnTo>
                <a:lnTo>
                  <a:pt x="2441" y="2"/>
                </a:lnTo>
                <a:lnTo>
                  <a:pt x="2443" y="3"/>
                </a:lnTo>
                <a:lnTo>
                  <a:pt x="2445" y="6"/>
                </a:lnTo>
                <a:lnTo>
                  <a:pt x="2447" y="8"/>
                </a:lnTo>
                <a:lnTo>
                  <a:pt x="2447" y="12"/>
                </a:lnTo>
                <a:lnTo>
                  <a:pt x="2448" y="14"/>
                </a:lnTo>
                <a:lnTo>
                  <a:pt x="2447" y="18"/>
                </a:lnTo>
                <a:lnTo>
                  <a:pt x="2447" y="20"/>
                </a:lnTo>
                <a:lnTo>
                  <a:pt x="2445" y="23"/>
                </a:lnTo>
                <a:lnTo>
                  <a:pt x="2443" y="25"/>
                </a:lnTo>
                <a:lnTo>
                  <a:pt x="2441" y="26"/>
                </a:lnTo>
                <a:lnTo>
                  <a:pt x="2439" y="28"/>
                </a:lnTo>
                <a:lnTo>
                  <a:pt x="2436" y="28"/>
                </a:lnTo>
                <a:lnTo>
                  <a:pt x="2433" y="30"/>
                </a:lnTo>
                <a:close/>
                <a:moveTo>
                  <a:pt x="2373" y="30"/>
                </a:moveTo>
                <a:lnTo>
                  <a:pt x="2373" y="30"/>
                </a:lnTo>
                <a:lnTo>
                  <a:pt x="2369" y="28"/>
                </a:lnTo>
                <a:lnTo>
                  <a:pt x="2367" y="28"/>
                </a:lnTo>
                <a:lnTo>
                  <a:pt x="2365" y="26"/>
                </a:lnTo>
                <a:lnTo>
                  <a:pt x="2362" y="25"/>
                </a:lnTo>
                <a:lnTo>
                  <a:pt x="2361" y="23"/>
                </a:lnTo>
                <a:lnTo>
                  <a:pt x="2359" y="20"/>
                </a:lnTo>
                <a:lnTo>
                  <a:pt x="2359" y="18"/>
                </a:lnTo>
                <a:lnTo>
                  <a:pt x="2357" y="14"/>
                </a:lnTo>
                <a:lnTo>
                  <a:pt x="2359" y="12"/>
                </a:lnTo>
                <a:lnTo>
                  <a:pt x="2359" y="8"/>
                </a:lnTo>
                <a:lnTo>
                  <a:pt x="2361" y="6"/>
                </a:lnTo>
                <a:lnTo>
                  <a:pt x="2362" y="3"/>
                </a:lnTo>
                <a:lnTo>
                  <a:pt x="2365" y="2"/>
                </a:lnTo>
                <a:lnTo>
                  <a:pt x="2367" y="1"/>
                </a:lnTo>
                <a:lnTo>
                  <a:pt x="2369" y="0"/>
                </a:lnTo>
                <a:lnTo>
                  <a:pt x="2373" y="0"/>
                </a:lnTo>
                <a:lnTo>
                  <a:pt x="2375" y="0"/>
                </a:lnTo>
                <a:lnTo>
                  <a:pt x="2379" y="1"/>
                </a:lnTo>
                <a:lnTo>
                  <a:pt x="2381" y="2"/>
                </a:lnTo>
                <a:lnTo>
                  <a:pt x="2384" y="3"/>
                </a:lnTo>
                <a:lnTo>
                  <a:pt x="2385" y="6"/>
                </a:lnTo>
                <a:lnTo>
                  <a:pt x="2386" y="8"/>
                </a:lnTo>
                <a:lnTo>
                  <a:pt x="2387" y="12"/>
                </a:lnTo>
                <a:lnTo>
                  <a:pt x="2387" y="14"/>
                </a:lnTo>
                <a:lnTo>
                  <a:pt x="2387" y="18"/>
                </a:lnTo>
                <a:lnTo>
                  <a:pt x="2386" y="20"/>
                </a:lnTo>
                <a:lnTo>
                  <a:pt x="2385" y="23"/>
                </a:lnTo>
                <a:lnTo>
                  <a:pt x="2384" y="25"/>
                </a:lnTo>
                <a:lnTo>
                  <a:pt x="2381" y="26"/>
                </a:lnTo>
                <a:lnTo>
                  <a:pt x="2379" y="28"/>
                </a:lnTo>
                <a:lnTo>
                  <a:pt x="2375" y="28"/>
                </a:lnTo>
                <a:lnTo>
                  <a:pt x="2373" y="30"/>
                </a:lnTo>
                <a:close/>
                <a:moveTo>
                  <a:pt x="2313" y="30"/>
                </a:moveTo>
                <a:lnTo>
                  <a:pt x="2313" y="30"/>
                </a:lnTo>
                <a:lnTo>
                  <a:pt x="2310" y="28"/>
                </a:lnTo>
                <a:lnTo>
                  <a:pt x="2307" y="28"/>
                </a:lnTo>
                <a:lnTo>
                  <a:pt x="2305" y="26"/>
                </a:lnTo>
                <a:lnTo>
                  <a:pt x="2303" y="25"/>
                </a:lnTo>
                <a:lnTo>
                  <a:pt x="2301" y="23"/>
                </a:lnTo>
                <a:lnTo>
                  <a:pt x="2299" y="20"/>
                </a:lnTo>
                <a:lnTo>
                  <a:pt x="2299" y="18"/>
                </a:lnTo>
                <a:lnTo>
                  <a:pt x="2298" y="14"/>
                </a:lnTo>
                <a:lnTo>
                  <a:pt x="2299" y="12"/>
                </a:lnTo>
                <a:lnTo>
                  <a:pt x="2299" y="8"/>
                </a:lnTo>
                <a:lnTo>
                  <a:pt x="2301" y="6"/>
                </a:lnTo>
                <a:lnTo>
                  <a:pt x="2303" y="3"/>
                </a:lnTo>
                <a:lnTo>
                  <a:pt x="2305" y="2"/>
                </a:lnTo>
                <a:lnTo>
                  <a:pt x="2307" y="1"/>
                </a:lnTo>
                <a:lnTo>
                  <a:pt x="2310" y="0"/>
                </a:lnTo>
                <a:lnTo>
                  <a:pt x="2313" y="0"/>
                </a:lnTo>
                <a:lnTo>
                  <a:pt x="2316" y="0"/>
                </a:lnTo>
                <a:lnTo>
                  <a:pt x="2319" y="1"/>
                </a:lnTo>
                <a:lnTo>
                  <a:pt x="2322" y="2"/>
                </a:lnTo>
                <a:lnTo>
                  <a:pt x="2324" y="3"/>
                </a:lnTo>
                <a:lnTo>
                  <a:pt x="2325" y="6"/>
                </a:lnTo>
                <a:lnTo>
                  <a:pt x="2326" y="8"/>
                </a:lnTo>
                <a:lnTo>
                  <a:pt x="2328" y="12"/>
                </a:lnTo>
                <a:lnTo>
                  <a:pt x="2328" y="14"/>
                </a:lnTo>
                <a:lnTo>
                  <a:pt x="2328" y="18"/>
                </a:lnTo>
                <a:lnTo>
                  <a:pt x="2326" y="20"/>
                </a:lnTo>
                <a:lnTo>
                  <a:pt x="2325" y="23"/>
                </a:lnTo>
                <a:lnTo>
                  <a:pt x="2324" y="25"/>
                </a:lnTo>
                <a:lnTo>
                  <a:pt x="2322" y="26"/>
                </a:lnTo>
                <a:lnTo>
                  <a:pt x="2319" y="28"/>
                </a:lnTo>
                <a:lnTo>
                  <a:pt x="2316" y="28"/>
                </a:lnTo>
                <a:lnTo>
                  <a:pt x="2313" y="30"/>
                </a:lnTo>
                <a:close/>
                <a:moveTo>
                  <a:pt x="2254" y="30"/>
                </a:moveTo>
                <a:lnTo>
                  <a:pt x="2254" y="30"/>
                </a:lnTo>
                <a:lnTo>
                  <a:pt x="2250" y="28"/>
                </a:lnTo>
                <a:lnTo>
                  <a:pt x="2248" y="28"/>
                </a:lnTo>
                <a:lnTo>
                  <a:pt x="2245" y="26"/>
                </a:lnTo>
                <a:lnTo>
                  <a:pt x="2243" y="25"/>
                </a:lnTo>
                <a:lnTo>
                  <a:pt x="2242" y="23"/>
                </a:lnTo>
                <a:lnTo>
                  <a:pt x="2239" y="20"/>
                </a:lnTo>
                <a:lnTo>
                  <a:pt x="2239" y="18"/>
                </a:lnTo>
                <a:lnTo>
                  <a:pt x="2238" y="14"/>
                </a:lnTo>
                <a:lnTo>
                  <a:pt x="2239" y="12"/>
                </a:lnTo>
                <a:lnTo>
                  <a:pt x="2239" y="8"/>
                </a:lnTo>
                <a:lnTo>
                  <a:pt x="2242" y="6"/>
                </a:lnTo>
                <a:lnTo>
                  <a:pt x="2243" y="3"/>
                </a:lnTo>
                <a:lnTo>
                  <a:pt x="2245" y="2"/>
                </a:lnTo>
                <a:lnTo>
                  <a:pt x="2248" y="1"/>
                </a:lnTo>
                <a:lnTo>
                  <a:pt x="2250" y="0"/>
                </a:lnTo>
                <a:lnTo>
                  <a:pt x="2254" y="0"/>
                </a:lnTo>
                <a:lnTo>
                  <a:pt x="2256" y="0"/>
                </a:lnTo>
                <a:lnTo>
                  <a:pt x="2260" y="1"/>
                </a:lnTo>
                <a:lnTo>
                  <a:pt x="2262" y="2"/>
                </a:lnTo>
                <a:lnTo>
                  <a:pt x="2264" y="3"/>
                </a:lnTo>
                <a:lnTo>
                  <a:pt x="2266" y="6"/>
                </a:lnTo>
                <a:lnTo>
                  <a:pt x="2267" y="8"/>
                </a:lnTo>
                <a:lnTo>
                  <a:pt x="2268" y="12"/>
                </a:lnTo>
                <a:lnTo>
                  <a:pt x="2268" y="14"/>
                </a:lnTo>
                <a:lnTo>
                  <a:pt x="2268" y="18"/>
                </a:lnTo>
                <a:lnTo>
                  <a:pt x="2267" y="20"/>
                </a:lnTo>
                <a:lnTo>
                  <a:pt x="2266" y="23"/>
                </a:lnTo>
                <a:lnTo>
                  <a:pt x="2264" y="25"/>
                </a:lnTo>
                <a:lnTo>
                  <a:pt x="2262" y="26"/>
                </a:lnTo>
                <a:lnTo>
                  <a:pt x="2260" y="28"/>
                </a:lnTo>
                <a:lnTo>
                  <a:pt x="2256" y="28"/>
                </a:lnTo>
                <a:lnTo>
                  <a:pt x="2254" y="30"/>
                </a:lnTo>
                <a:close/>
                <a:moveTo>
                  <a:pt x="2194" y="30"/>
                </a:moveTo>
                <a:lnTo>
                  <a:pt x="2194" y="30"/>
                </a:lnTo>
                <a:lnTo>
                  <a:pt x="2190" y="28"/>
                </a:lnTo>
                <a:lnTo>
                  <a:pt x="2188" y="28"/>
                </a:lnTo>
                <a:lnTo>
                  <a:pt x="2186" y="26"/>
                </a:lnTo>
                <a:lnTo>
                  <a:pt x="2183" y="25"/>
                </a:lnTo>
                <a:lnTo>
                  <a:pt x="2182" y="23"/>
                </a:lnTo>
                <a:lnTo>
                  <a:pt x="2180" y="20"/>
                </a:lnTo>
                <a:lnTo>
                  <a:pt x="2180" y="18"/>
                </a:lnTo>
                <a:lnTo>
                  <a:pt x="2178" y="14"/>
                </a:lnTo>
                <a:lnTo>
                  <a:pt x="2180" y="12"/>
                </a:lnTo>
                <a:lnTo>
                  <a:pt x="2180" y="8"/>
                </a:lnTo>
                <a:lnTo>
                  <a:pt x="2182" y="6"/>
                </a:lnTo>
                <a:lnTo>
                  <a:pt x="2183" y="3"/>
                </a:lnTo>
                <a:lnTo>
                  <a:pt x="2186" y="2"/>
                </a:lnTo>
                <a:lnTo>
                  <a:pt x="2188" y="1"/>
                </a:lnTo>
                <a:lnTo>
                  <a:pt x="2190" y="0"/>
                </a:lnTo>
                <a:lnTo>
                  <a:pt x="2194" y="0"/>
                </a:lnTo>
                <a:lnTo>
                  <a:pt x="2196" y="0"/>
                </a:lnTo>
                <a:lnTo>
                  <a:pt x="2200" y="1"/>
                </a:lnTo>
                <a:lnTo>
                  <a:pt x="2202" y="2"/>
                </a:lnTo>
                <a:lnTo>
                  <a:pt x="2205" y="3"/>
                </a:lnTo>
                <a:lnTo>
                  <a:pt x="2206" y="6"/>
                </a:lnTo>
                <a:lnTo>
                  <a:pt x="2207" y="8"/>
                </a:lnTo>
                <a:lnTo>
                  <a:pt x="2208" y="12"/>
                </a:lnTo>
                <a:lnTo>
                  <a:pt x="2208" y="14"/>
                </a:lnTo>
                <a:lnTo>
                  <a:pt x="2208" y="18"/>
                </a:lnTo>
                <a:lnTo>
                  <a:pt x="2207" y="20"/>
                </a:lnTo>
                <a:lnTo>
                  <a:pt x="2206" y="23"/>
                </a:lnTo>
                <a:lnTo>
                  <a:pt x="2205" y="25"/>
                </a:lnTo>
                <a:lnTo>
                  <a:pt x="2202" y="26"/>
                </a:lnTo>
                <a:lnTo>
                  <a:pt x="2200" y="28"/>
                </a:lnTo>
                <a:lnTo>
                  <a:pt x="2196" y="28"/>
                </a:lnTo>
                <a:lnTo>
                  <a:pt x="2194" y="30"/>
                </a:lnTo>
                <a:close/>
                <a:moveTo>
                  <a:pt x="2134" y="30"/>
                </a:moveTo>
                <a:lnTo>
                  <a:pt x="2134" y="30"/>
                </a:lnTo>
                <a:lnTo>
                  <a:pt x="2131" y="28"/>
                </a:lnTo>
                <a:lnTo>
                  <a:pt x="2128" y="28"/>
                </a:lnTo>
                <a:lnTo>
                  <a:pt x="2126" y="26"/>
                </a:lnTo>
                <a:lnTo>
                  <a:pt x="2123" y="25"/>
                </a:lnTo>
                <a:lnTo>
                  <a:pt x="2121" y="23"/>
                </a:lnTo>
                <a:lnTo>
                  <a:pt x="2120" y="20"/>
                </a:lnTo>
                <a:lnTo>
                  <a:pt x="2120" y="18"/>
                </a:lnTo>
                <a:lnTo>
                  <a:pt x="2119" y="14"/>
                </a:lnTo>
                <a:lnTo>
                  <a:pt x="2120" y="12"/>
                </a:lnTo>
                <a:lnTo>
                  <a:pt x="2120" y="8"/>
                </a:lnTo>
                <a:lnTo>
                  <a:pt x="2121" y="6"/>
                </a:lnTo>
                <a:lnTo>
                  <a:pt x="2123" y="3"/>
                </a:lnTo>
                <a:lnTo>
                  <a:pt x="2126" y="2"/>
                </a:lnTo>
                <a:lnTo>
                  <a:pt x="2128" y="1"/>
                </a:lnTo>
                <a:lnTo>
                  <a:pt x="2131" y="0"/>
                </a:lnTo>
                <a:lnTo>
                  <a:pt x="2134" y="0"/>
                </a:lnTo>
                <a:lnTo>
                  <a:pt x="2137" y="0"/>
                </a:lnTo>
                <a:lnTo>
                  <a:pt x="2140" y="1"/>
                </a:lnTo>
                <a:lnTo>
                  <a:pt x="2143" y="2"/>
                </a:lnTo>
                <a:lnTo>
                  <a:pt x="2145" y="3"/>
                </a:lnTo>
                <a:lnTo>
                  <a:pt x="2146" y="6"/>
                </a:lnTo>
                <a:lnTo>
                  <a:pt x="2147" y="8"/>
                </a:lnTo>
                <a:lnTo>
                  <a:pt x="2149" y="12"/>
                </a:lnTo>
                <a:lnTo>
                  <a:pt x="2149" y="14"/>
                </a:lnTo>
                <a:lnTo>
                  <a:pt x="2149" y="18"/>
                </a:lnTo>
                <a:lnTo>
                  <a:pt x="2147" y="20"/>
                </a:lnTo>
                <a:lnTo>
                  <a:pt x="2146" y="23"/>
                </a:lnTo>
                <a:lnTo>
                  <a:pt x="2145" y="25"/>
                </a:lnTo>
                <a:lnTo>
                  <a:pt x="2143" y="26"/>
                </a:lnTo>
                <a:lnTo>
                  <a:pt x="2140" y="28"/>
                </a:lnTo>
                <a:lnTo>
                  <a:pt x="2137" y="28"/>
                </a:lnTo>
                <a:lnTo>
                  <a:pt x="2134" y="30"/>
                </a:lnTo>
                <a:close/>
                <a:moveTo>
                  <a:pt x="2074" y="30"/>
                </a:moveTo>
                <a:lnTo>
                  <a:pt x="2074" y="30"/>
                </a:lnTo>
                <a:lnTo>
                  <a:pt x="2071" y="28"/>
                </a:lnTo>
                <a:lnTo>
                  <a:pt x="2069" y="28"/>
                </a:lnTo>
                <a:lnTo>
                  <a:pt x="2066" y="26"/>
                </a:lnTo>
                <a:lnTo>
                  <a:pt x="2064" y="25"/>
                </a:lnTo>
                <a:lnTo>
                  <a:pt x="2061" y="23"/>
                </a:lnTo>
                <a:lnTo>
                  <a:pt x="2060" y="20"/>
                </a:lnTo>
                <a:lnTo>
                  <a:pt x="2060" y="18"/>
                </a:lnTo>
                <a:lnTo>
                  <a:pt x="2059" y="14"/>
                </a:lnTo>
                <a:lnTo>
                  <a:pt x="2060" y="12"/>
                </a:lnTo>
                <a:lnTo>
                  <a:pt x="2060" y="8"/>
                </a:lnTo>
                <a:lnTo>
                  <a:pt x="2061" y="6"/>
                </a:lnTo>
                <a:lnTo>
                  <a:pt x="2064" y="3"/>
                </a:lnTo>
                <a:lnTo>
                  <a:pt x="2066" y="2"/>
                </a:lnTo>
                <a:lnTo>
                  <a:pt x="2069" y="1"/>
                </a:lnTo>
                <a:lnTo>
                  <a:pt x="2071" y="0"/>
                </a:lnTo>
                <a:lnTo>
                  <a:pt x="2074" y="0"/>
                </a:lnTo>
                <a:lnTo>
                  <a:pt x="2077" y="0"/>
                </a:lnTo>
                <a:lnTo>
                  <a:pt x="2080" y="1"/>
                </a:lnTo>
                <a:lnTo>
                  <a:pt x="2083" y="2"/>
                </a:lnTo>
                <a:lnTo>
                  <a:pt x="2085" y="3"/>
                </a:lnTo>
                <a:lnTo>
                  <a:pt x="2086" y="6"/>
                </a:lnTo>
                <a:lnTo>
                  <a:pt x="2088" y="8"/>
                </a:lnTo>
                <a:lnTo>
                  <a:pt x="2089" y="12"/>
                </a:lnTo>
                <a:lnTo>
                  <a:pt x="2089" y="14"/>
                </a:lnTo>
                <a:lnTo>
                  <a:pt x="2089" y="18"/>
                </a:lnTo>
                <a:lnTo>
                  <a:pt x="2088" y="20"/>
                </a:lnTo>
                <a:lnTo>
                  <a:pt x="2086" y="23"/>
                </a:lnTo>
                <a:lnTo>
                  <a:pt x="2085" y="25"/>
                </a:lnTo>
                <a:lnTo>
                  <a:pt x="2083" y="26"/>
                </a:lnTo>
                <a:lnTo>
                  <a:pt x="2080" y="28"/>
                </a:lnTo>
                <a:lnTo>
                  <a:pt x="2077" y="28"/>
                </a:lnTo>
                <a:lnTo>
                  <a:pt x="2074" y="30"/>
                </a:lnTo>
                <a:close/>
                <a:moveTo>
                  <a:pt x="2015" y="30"/>
                </a:moveTo>
                <a:lnTo>
                  <a:pt x="2015" y="30"/>
                </a:lnTo>
                <a:lnTo>
                  <a:pt x="2011" y="28"/>
                </a:lnTo>
                <a:lnTo>
                  <a:pt x="2009" y="28"/>
                </a:lnTo>
                <a:lnTo>
                  <a:pt x="2006" y="26"/>
                </a:lnTo>
                <a:lnTo>
                  <a:pt x="2004" y="25"/>
                </a:lnTo>
                <a:lnTo>
                  <a:pt x="2002" y="23"/>
                </a:lnTo>
                <a:lnTo>
                  <a:pt x="2000" y="20"/>
                </a:lnTo>
                <a:lnTo>
                  <a:pt x="2000" y="18"/>
                </a:lnTo>
                <a:lnTo>
                  <a:pt x="1999" y="14"/>
                </a:lnTo>
                <a:lnTo>
                  <a:pt x="2000" y="12"/>
                </a:lnTo>
                <a:lnTo>
                  <a:pt x="2000" y="8"/>
                </a:lnTo>
                <a:lnTo>
                  <a:pt x="2002" y="6"/>
                </a:lnTo>
                <a:lnTo>
                  <a:pt x="2004" y="3"/>
                </a:lnTo>
                <a:lnTo>
                  <a:pt x="2006" y="2"/>
                </a:lnTo>
                <a:lnTo>
                  <a:pt x="2009" y="1"/>
                </a:lnTo>
                <a:lnTo>
                  <a:pt x="2011" y="0"/>
                </a:lnTo>
                <a:lnTo>
                  <a:pt x="2015" y="0"/>
                </a:lnTo>
                <a:lnTo>
                  <a:pt x="2017" y="0"/>
                </a:lnTo>
                <a:lnTo>
                  <a:pt x="2021" y="1"/>
                </a:lnTo>
                <a:lnTo>
                  <a:pt x="2023" y="2"/>
                </a:lnTo>
                <a:lnTo>
                  <a:pt x="2026" y="3"/>
                </a:lnTo>
                <a:lnTo>
                  <a:pt x="2027" y="6"/>
                </a:lnTo>
                <a:lnTo>
                  <a:pt x="2028" y="8"/>
                </a:lnTo>
                <a:lnTo>
                  <a:pt x="2029" y="12"/>
                </a:lnTo>
                <a:lnTo>
                  <a:pt x="2029" y="14"/>
                </a:lnTo>
                <a:lnTo>
                  <a:pt x="2029" y="18"/>
                </a:lnTo>
                <a:lnTo>
                  <a:pt x="2028" y="20"/>
                </a:lnTo>
                <a:lnTo>
                  <a:pt x="2027" y="23"/>
                </a:lnTo>
                <a:lnTo>
                  <a:pt x="2026" y="25"/>
                </a:lnTo>
                <a:lnTo>
                  <a:pt x="2023" y="26"/>
                </a:lnTo>
                <a:lnTo>
                  <a:pt x="2021" y="28"/>
                </a:lnTo>
                <a:lnTo>
                  <a:pt x="2017" y="28"/>
                </a:lnTo>
                <a:lnTo>
                  <a:pt x="2015" y="30"/>
                </a:lnTo>
                <a:close/>
                <a:moveTo>
                  <a:pt x="1955" y="30"/>
                </a:moveTo>
                <a:lnTo>
                  <a:pt x="1955" y="30"/>
                </a:lnTo>
                <a:lnTo>
                  <a:pt x="1951" y="28"/>
                </a:lnTo>
                <a:lnTo>
                  <a:pt x="1949" y="28"/>
                </a:lnTo>
                <a:lnTo>
                  <a:pt x="1947" y="26"/>
                </a:lnTo>
                <a:lnTo>
                  <a:pt x="1944" y="25"/>
                </a:lnTo>
                <a:lnTo>
                  <a:pt x="1942" y="23"/>
                </a:lnTo>
                <a:lnTo>
                  <a:pt x="1941" y="20"/>
                </a:lnTo>
                <a:lnTo>
                  <a:pt x="1941" y="18"/>
                </a:lnTo>
                <a:lnTo>
                  <a:pt x="1940" y="14"/>
                </a:lnTo>
                <a:lnTo>
                  <a:pt x="1941" y="12"/>
                </a:lnTo>
                <a:lnTo>
                  <a:pt x="1941" y="8"/>
                </a:lnTo>
                <a:lnTo>
                  <a:pt x="1942" y="6"/>
                </a:lnTo>
                <a:lnTo>
                  <a:pt x="1944" y="3"/>
                </a:lnTo>
                <a:lnTo>
                  <a:pt x="1947" y="2"/>
                </a:lnTo>
                <a:lnTo>
                  <a:pt x="1949" y="1"/>
                </a:lnTo>
                <a:lnTo>
                  <a:pt x="1951" y="0"/>
                </a:lnTo>
                <a:lnTo>
                  <a:pt x="1955" y="0"/>
                </a:lnTo>
                <a:lnTo>
                  <a:pt x="1957" y="0"/>
                </a:lnTo>
                <a:lnTo>
                  <a:pt x="1961" y="1"/>
                </a:lnTo>
                <a:lnTo>
                  <a:pt x="1963" y="2"/>
                </a:lnTo>
                <a:lnTo>
                  <a:pt x="1966" y="3"/>
                </a:lnTo>
                <a:lnTo>
                  <a:pt x="1967" y="6"/>
                </a:lnTo>
                <a:lnTo>
                  <a:pt x="1968" y="8"/>
                </a:lnTo>
                <a:lnTo>
                  <a:pt x="1969" y="12"/>
                </a:lnTo>
                <a:lnTo>
                  <a:pt x="1969" y="14"/>
                </a:lnTo>
                <a:lnTo>
                  <a:pt x="1969" y="18"/>
                </a:lnTo>
                <a:lnTo>
                  <a:pt x="1968" y="20"/>
                </a:lnTo>
                <a:lnTo>
                  <a:pt x="1967" y="23"/>
                </a:lnTo>
                <a:lnTo>
                  <a:pt x="1966" y="25"/>
                </a:lnTo>
                <a:lnTo>
                  <a:pt x="1963" y="26"/>
                </a:lnTo>
                <a:lnTo>
                  <a:pt x="1961" y="28"/>
                </a:lnTo>
                <a:lnTo>
                  <a:pt x="1957" y="28"/>
                </a:lnTo>
                <a:lnTo>
                  <a:pt x="1955" y="30"/>
                </a:lnTo>
                <a:close/>
                <a:moveTo>
                  <a:pt x="1895" y="30"/>
                </a:moveTo>
                <a:lnTo>
                  <a:pt x="1895" y="30"/>
                </a:lnTo>
                <a:lnTo>
                  <a:pt x="1892" y="28"/>
                </a:lnTo>
                <a:lnTo>
                  <a:pt x="1889" y="28"/>
                </a:lnTo>
                <a:lnTo>
                  <a:pt x="1887" y="26"/>
                </a:lnTo>
                <a:lnTo>
                  <a:pt x="1885" y="25"/>
                </a:lnTo>
                <a:lnTo>
                  <a:pt x="1882" y="23"/>
                </a:lnTo>
                <a:lnTo>
                  <a:pt x="1881" y="20"/>
                </a:lnTo>
                <a:lnTo>
                  <a:pt x="1881" y="18"/>
                </a:lnTo>
                <a:lnTo>
                  <a:pt x="1880" y="14"/>
                </a:lnTo>
                <a:lnTo>
                  <a:pt x="1881" y="12"/>
                </a:lnTo>
                <a:lnTo>
                  <a:pt x="1881" y="8"/>
                </a:lnTo>
                <a:lnTo>
                  <a:pt x="1882" y="6"/>
                </a:lnTo>
                <a:lnTo>
                  <a:pt x="1885" y="3"/>
                </a:lnTo>
                <a:lnTo>
                  <a:pt x="1887" y="2"/>
                </a:lnTo>
                <a:lnTo>
                  <a:pt x="1889" y="1"/>
                </a:lnTo>
                <a:lnTo>
                  <a:pt x="1892" y="0"/>
                </a:lnTo>
                <a:lnTo>
                  <a:pt x="1895" y="0"/>
                </a:lnTo>
                <a:lnTo>
                  <a:pt x="1898" y="0"/>
                </a:lnTo>
                <a:lnTo>
                  <a:pt x="1901" y="1"/>
                </a:lnTo>
                <a:lnTo>
                  <a:pt x="1904" y="2"/>
                </a:lnTo>
                <a:lnTo>
                  <a:pt x="1906" y="3"/>
                </a:lnTo>
                <a:lnTo>
                  <a:pt x="1907" y="6"/>
                </a:lnTo>
                <a:lnTo>
                  <a:pt x="1908" y="8"/>
                </a:lnTo>
                <a:lnTo>
                  <a:pt x="1910" y="12"/>
                </a:lnTo>
                <a:lnTo>
                  <a:pt x="1910" y="14"/>
                </a:lnTo>
                <a:lnTo>
                  <a:pt x="1910" y="18"/>
                </a:lnTo>
                <a:lnTo>
                  <a:pt x="1908" y="20"/>
                </a:lnTo>
                <a:lnTo>
                  <a:pt x="1907" y="23"/>
                </a:lnTo>
                <a:lnTo>
                  <a:pt x="1906" y="25"/>
                </a:lnTo>
                <a:lnTo>
                  <a:pt x="1904" y="26"/>
                </a:lnTo>
                <a:lnTo>
                  <a:pt x="1901" y="28"/>
                </a:lnTo>
                <a:lnTo>
                  <a:pt x="1898" y="28"/>
                </a:lnTo>
                <a:lnTo>
                  <a:pt x="1895" y="30"/>
                </a:lnTo>
                <a:close/>
                <a:moveTo>
                  <a:pt x="1836" y="30"/>
                </a:moveTo>
                <a:lnTo>
                  <a:pt x="1836" y="30"/>
                </a:lnTo>
                <a:lnTo>
                  <a:pt x="1832" y="28"/>
                </a:lnTo>
                <a:lnTo>
                  <a:pt x="1830" y="28"/>
                </a:lnTo>
                <a:lnTo>
                  <a:pt x="1827" y="26"/>
                </a:lnTo>
                <a:lnTo>
                  <a:pt x="1825" y="25"/>
                </a:lnTo>
                <a:lnTo>
                  <a:pt x="1823" y="23"/>
                </a:lnTo>
                <a:lnTo>
                  <a:pt x="1821" y="20"/>
                </a:lnTo>
                <a:lnTo>
                  <a:pt x="1820" y="18"/>
                </a:lnTo>
                <a:lnTo>
                  <a:pt x="1820" y="14"/>
                </a:lnTo>
                <a:lnTo>
                  <a:pt x="1820" y="12"/>
                </a:lnTo>
                <a:lnTo>
                  <a:pt x="1821" y="8"/>
                </a:lnTo>
                <a:lnTo>
                  <a:pt x="1823" y="6"/>
                </a:lnTo>
                <a:lnTo>
                  <a:pt x="1825" y="3"/>
                </a:lnTo>
                <a:lnTo>
                  <a:pt x="1827" y="2"/>
                </a:lnTo>
                <a:lnTo>
                  <a:pt x="1830" y="1"/>
                </a:lnTo>
                <a:lnTo>
                  <a:pt x="1832" y="0"/>
                </a:lnTo>
                <a:lnTo>
                  <a:pt x="1836" y="0"/>
                </a:lnTo>
                <a:lnTo>
                  <a:pt x="1838" y="0"/>
                </a:lnTo>
                <a:lnTo>
                  <a:pt x="1842" y="1"/>
                </a:lnTo>
                <a:lnTo>
                  <a:pt x="1844" y="2"/>
                </a:lnTo>
                <a:lnTo>
                  <a:pt x="1846" y="3"/>
                </a:lnTo>
                <a:lnTo>
                  <a:pt x="1848" y="6"/>
                </a:lnTo>
                <a:lnTo>
                  <a:pt x="1849" y="8"/>
                </a:lnTo>
                <a:lnTo>
                  <a:pt x="1850" y="12"/>
                </a:lnTo>
                <a:lnTo>
                  <a:pt x="1850" y="14"/>
                </a:lnTo>
                <a:lnTo>
                  <a:pt x="1850" y="18"/>
                </a:lnTo>
                <a:lnTo>
                  <a:pt x="1849" y="20"/>
                </a:lnTo>
                <a:lnTo>
                  <a:pt x="1848" y="23"/>
                </a:lnTo>
                <a:lnTo>
                  <a:pt x="1846" y="25"/>
                </a:lnTo>
                <a:lnTo>
                  <a:pt x="1844" y="26"/>
                </a:lnTo>
                <a:lnTo>
                  <a:pt x="1842" y="28"/>
                </a:lnTo>
                <a:lnTo>
                  <a:pt x="1838" y="28"/>
                </a:lnTo>
                <a:lnTo>
                  <a:pt x="1836" y="30"/>
                </a:lnTo>
                <a:close/>
                <a:moveTo>
                  <a:pt x="1776" y="30"/>
                </a:moveTo>
                <a:lnTo>
                  <a:pt x="1776" y="30"/>
                </a:lnTo>
                <a:lnTo>
                  <a:pt x="1772" y="28"/>
                </a:lnTo>
                <a:lnTo>
                  <a:pt x="1770" y="28"/>
                </a:lnTo>
                <a:lnTo>
                  <a:pt x="1768" y="26"/>
                </a:lnTo>
                <a:lnTo>
                  <a:pt x="1765" y="25"/>
                </a:lnTo>
                <a:lnTo>
                  <a:pt x="1763" y="23"/>
                </a:lnTo>
                <a:lnTo>
                  <a:pt x="1762" y="20"/>
                </a:lnTo>
                <a:lnTo>
                  <a:pt x="1760" y="18"/>
                </a:lnTo>
                <a:lnTo>
                  <a:pt x="1760" y="14"/>
                </a:lnTo>
                <a:lnTo>
                  <a:pt x="1760" y="12"/>
                </a:lnTo>
                <a:lnTo>
                  <a:pt x="1762" y="8"/>
                </a:lnTo>
                <a:lnTo>
                  <a:pt x="1763" y="6"/>
                </a:lnTo>
                <a:lnTo>
                  <a:pt x="1765" y="3"/>
                </a:lnTo>
                <a:lnTo>
                  <a:pt x="1768" y="2"/>
                </a:lnTo>
                <a:lnTo>
                  <a:pt x="1770" y="1"/>
                </a:lnTo>
                <a:lnTo>
                  <a:pt x="1772" y="0"/>
                </a:lnTo>
                <a:lnTo>
                  <a:pt x="1776" y="0"/>
                </a:lnTo>
                <a:lnTo>
                  <a:pt x="1778" y="0"/>
                </a:lnTo>
                <a:lnTo>
                  <a:pt x="1782" y="1"/>
                </a:lnTo>
                <a:lnTo>
                  <a:pt x="1784" y="2"/>
                </a:lnTo>
                <a:lnTo>
                  <a:pt x="1787" y="3"/>
                </a:lnTo>
                <a:lnTo>
                  <a:pt x="1788" y="6"/>
                </a:lnTo>
                <a:lnTo>
                  <a:pt x="1789" y="8"/>
                </a:lnTo>
                <a:lnTo>
                  <a:pt x="1790" y="12"/>
                </a:lnTo>
                <a:lnTo>
                  <a:pt x="1790" y="14"/>
                </a:lnTo>
                <a:lnTo>
                  <a:pt x="1790" y="18"/>
                </a:lnTo>
                <a:lnTo>
                  <a:pt x="1789" y="20"/>
                </a:lnTo>
                <a:lnTo>
                  <a:pt x="1788" y="23"/>
                </a:lnTo>
                <a:lnTo>
                  <a:pt x="1787" y="25"/>
                </a:lnTo>
                <a:lnTo>
                  <a:pt x="1784" y="26"/>
                </a:lnTo>
                <a:lnTo>
                  <a:pt x="1782" y="28"/>
                </a:lnTo>
                <a:lnTo>
                  <a:pt x="1778" y="28"/>
                </a:lnTo>
                <a:lnTo>
                  <a:pt x="1776" y="30"/>
                </a:lnTo>
                <a:close/>
                <a:moveTo>
                  <a:pt x="1716" y="30"/>
                </a:moveTo>
                <a:lnTo>
                  <a:pt x="1716" y="30"/>
                </a:lnTo>
                <a:lnTo>
                  <a:pt x="1713" y="28"/>
                </a:lnTo>
                <a:lnTo>
                  <a:pt x="1710" y="28"/>
                </a:lnTo>
                <a:lnTo>
                  <a:pt x="1708" y="26"/>
                </a:lnTo>
                <a:lnTo>
                  <a:pt x="1705" y="25"/>
                </a:lnTo>
                <a:lnTo>
                  <a:pt x="1703" y="23"/>
                </a:lnTo>
                <a:lnTo>
                  <a:pt x="1702" y="20"/>
                </a:lnTo>
                <a:lnTo>
                  <a:pt x="1701" y="18"/>
                </a:lnTo>
                <a:lnTo>
                  <a:pt x="1701" y="14"/>
                </a:lnTo>
                <a:lnTo>
                  <a:pt x="1701" y="12"/>
                </a:lnTo>
                <a:lnTo>
                  <a:pt x="1702" y="8"/>
                </a:lnTo>
                <a:lnTo>
                  <a:pt x="1703" y="6"/>
                </a:lnTo>
                <a:lnTo>
                  <a:pt x="1705" y="3"/>
                </a:lnTo>
                <a:lnTo>
                  <a:pt x="1708" y="2"/>
                </a:lnTo>
                <a:lnTo>
                  <a:pt x="1710" y="1"/>
                </a:lnTo>
                <a:lnTo>
                  <a:pt x="1713" y="0"/>
                </a:lnTo>
                <a:lnTo>
                  <a:pt x="1716" y="0"/>
                </a:lnTo>
                <a:lnTo>
                  <a:pt x="1719" y="0"/>
                </a:lnTo>
                <a:lnTo>
                  <a:pt x="1721" y="1"/>
                </a:lnTo>
                <a:lnTo>
                  <a:pt x="1725" y="2"/>
                </a:lnTo>
                <a:lnTo>
                  <a:pt x="1726" y="3"/>
                </a:lnTo>
                <a:lnTo>
                  <a:pt x="1728" y="6"/>
                </a:lnTo>
                <a:lnTo>
                  <a:pt x="1729" y="8"/>
                </a:lnTo>
                <a:lnTo>
                  <a:pt x="1731" y="12"/>
                </a:lnTo>
                <a:lnTo>
                  <a:pt x="1731" y="14"/>
                </a:lnTo>
                <a:lnTo>
                  <a:pt x="1731" y="18"/>
                </a:lnTo>
                <a:lnTo>
                  <a:pt x="1729" y="20"/>
                </a:lnTo>
                <a:lnTo>
                  <a:pt x="1728" y="23"/>
                </a:lnTo>
                <a:lnTo>
                  <a:pt x="1726" y="25"/>
                </a:lnTo>
                <a:lnTo>
                  <a:pt x="1725" y="26"/>
                </a:lnTo>
                <a:lnTo>
                  <a:pt x="1721" y="28"/>
                </a:lnTo>
                <a:lnTo>
                  <a:pt x="1719" y="28"/>
                </a:lnTo>
                <a:lnTo>
                  <a:pt x="1716" y="30"/>
                </a:lnTo>
                <a:close/>
                <a:moveTo>
                  <a:pt x="1657" y="30"/>
                </a:moveTo>
                <a:lnTo>
                  <a:pt x="1657" y="30"/>
                </a:lnTo>
                <a:lnTo>
                  <a:pt x="1653" y="28"/>
                </a:lnTo>
                <a:lnTo>
                  <a:pt x="1651" y="28"/>
                </a:lnTo>
                <a:lnTo>
                  <a:pt x="1648" y="26"/>
                </a:lnTo>
                <a:lnTo>
                  <a:pt x="1646" y="25"/>
                </a:lnTo>
                <a:lnTo>
                  <a:pt x="1643" y="23"/>
                </a:lnTo>
                <a:lnTo>
                  <a:pt x="1642" y="20"/>
                </a:lnTo>
                <a:lnTo>
                  <a:pt x="1641" y="18"/>
                </a:lnTo>
                <a:lnTo>
                  <a:pt x="1641" y="14"/>
                </a:lnTo>
                <a:lnTo>
                  <a:pt x="1641" y="12"/>
                </a:lnTo>
                <a:lnTo>
                  <a:pt x="1642" y="8"/>
                </a:lnTo>
                <a:lnTo>
                  <a:pt x="1643" y="6"/>
                </a:lnTo>
                <a:lnTo>
                  <a:pt x="1646" y="3"/>
                </a:lnTo>
                <a:lnTo>
                  <a:pt x="1648" y="2"/>
                </a:lnTo>
                <a:lnTo>
                  <a:pt x="1651" y="1"/>
                </a:lnTo>
                <a:lnTo>
                  <a:pt x="1653" y="0"/>
                </a:lnTo>
                <a:lnTo>
                  <a:pt x="1657" y="0"/>
                </a:lnTo>
                <a:lnTo>
                  <a:pt x="1659" y="0"/>
                </a:lnTo>
                <a:lnTo>
                  <a:pt x="1661" y="1"/>
                </a:lnTo>
                <a:lnTo>
                  <a:pt x="1665" y="2"/>
                </a:lnTo>
                <a:lnTo>
                  <a:pt x="1666" y="3"/>
                </a:lnTo>
                <a:lnTo>
                  <a:pt x="1668" y="6"/>
                </a:lnTo>
                <a:lnTo>
                  <a:pt x="1670" y="8"/>
                </a:lnTo>
                <a:lnTo>
                  <a:pt x="1671" y="12"/>
                </a:lnTo>
                <a:lnTo>
                  <a:pt x="1671" y="14"/>
                </a:lnTo>
                <a:lnTo>
                  <a:pt x="1671" y="18"/>
                </a:lnTo>
                <a:lnTo>
                  <a:pt x="1670" y="20"/>
                </a:lnTo>
                <a:lnTo>
                  <a:pt x="1668" y="23"/>
                </a:lnTo>
                <a:lnTo>
                  <a:pt x="1666" y="25"/>
                </a:lnTo>
                <a:lnTo>
                  <a:pt x="1665" y="26"/>
                </a:lnTo>
                <a:lnTo>
                  <a:pt x="1661" y="28"/>
                </a:lnTo>
                <a:lnTo>
                  <a:pt x="1659" y="28"/>
                </a:lnTo>
                <a:lnTo>
                  <a:pt x="1657" y="30"/>
                </a:lnTo>
                <a:close/>
                <a:moveTo>
                  <a:pt x="1597" y="30"/>
                </a:moveTo>
                <a:lnTo>
                  <a:pt x="1597" y="30"/>
                </a:lnTo>
                <a:lnTo>
                  <a:pt x="1593" y="28"/>
                </a:lnTo>
                <a:lnTo>
                  <a:pt x="1591" y="28"/>
                </a:lnTo>
                <a:lnTo>
                  <a:pt x="1588" y="26"/>
                </a:lnTo>
                <a:lnTo>
                  <a:pt x="1586" y="25"/>
                </a:lnTo>
                <a:lnTo>
                  <a:pt x="1584" y="23"/>
                </a:lnTo>
                <a:lnTo>
                  <a:pt x="1582" y="20"/>
                </a:lnTo>
                <a:lnTo>
                  <a:pt x="1581" y="18"/>
                </a:lnTo>
                <a:lnTo>
                  <a:pt x="1581" y="14"/>
                </a:lnTo>
                <a:lnTo>
                  <a:pt x="1581" y="12"/>
                </a:lnTo>
                <a:lnTo>
                  <a:pt x="1582" y="8"/>
                </a:lnTo>
                <a:lnTo>
                  <a:pt x="1584" y="6"/>
                </a:lnTo>
                <a:lnTo>
                  <a:pt x="1586" y="3"/>
                </a:lnTo>
                <a:lnTo>
                  <a:pt x="1588" y="2"/>
                </a:lnTo>
                <a:lnTo>
                  <a:pt x="1591" y="1"/>
                </a:lnTo>
                <a:lnTo>
                  <a:pt x="1593" y="0"/>
                </a:lnTo>
                <a:lnTo>
                  <a:pt x="1597" y="0"/>
                </a:lnTo>
                <a:lnTo>
                  <a:pt x="1599" y="0"/>
                </a:lnTo>
                <a:lnTo>
                  <a:pt x="1602" y="1"/>
                </a:lnTo>
                <a:lnTo>
                  <a:pt x="1605" y="2"/>
                </a:lnTo>
                <a:lnTo>
                  <a:pt x="1606" y="3"/>
                </a:lnTo>
                <a:lnTo>
                  <a:pt x="1609" y="6"/>
                </a:lnTo>
                <a:lnTo>
                  <a:pt x="1610" y="8"/>
                </a:lnTo>
                <a:lnTo>
                  <a:pt x="1611" y="12"/>
                </a:lnTo>
                <a:lnTo>
                  <a:pt x="1611" y="14"/>
                </a:lnTo>
                <a:lnTo>
                  <a:pt x="1611" y="18"/>
                </a:lnTo>
                <a:lnTo>
                  <a:pt x="1610" y="20"/>
                </a:lnTo>
                <a:lnTo>
                  <a:pt x="1609" y="23"/>
                </a:lnTo>
                <a:lnTo>
                  <a:pt x="1606" y="25"/>
                </a:lnTo>
                <a:lnTo>
                  <a:pt x="1605" y="26"/>
                </a:lnTo>
                <a:lnTo>
                  <a:pt x="1602" y="28"/>
                </a:lnTo>
                <a:lnTo>
                  <a:pt x="1599" y="28"/>
                </a:lnTo>
                <a:lnTo>
                  <a:pt x="1597" y="30"/>
                </a:lnTo>
                <a:close/>
                <a:moveTo>
                  <a:pt x="1537" y="30"/>
                </a:moveTo>
                <a:lnTo>
                  <a:pt x="1537" y="30"/>
                </a:lnTo>
                <a:lnTo>
                  <a:pt x="1534" y="28"/>
                </a:lnTo>
                <a:lnTo>
                  <a:pt x="1531" y="28"/>
                </a:lnTo>
                <a:lnTo>
                  <a:pt x="1529" y="26"/>
                </a:lnTo>
                <a:lnTo>
                  <a:pt x="1526" y="25"/>
                </a:lnTo>
                <a:lnTo>
                  <a:pt x="1524" y="23"/>
                </a:lnTo>
                <a:lnTo>
                  <a:pt x="1523" y="20"/>
                </a:lnTo>
                <a:lnTo>
                  <a:pt x="1522" y="18"/>
                </a:lnTo>
                <a:lnTo>
                  <a:pt x="1522" y="14"/>
                </a:lnTo>
                <a:lnTo>
                  <a:pt x="1522" y="12"/>
                </a:lnTo>
                <a:lnTo>
                  <a:pt x="1523" y="8"/>
                </a:lnTo>
                <a:lnTo>
                  <a:pt x="1524" y="6"/>
                </a:lnTo>
                <a:lnTo>
                  <a:pt x="1526" y="3"/>
                </a:lnTo>
                <a:lnTo>
                  <a:pt x="1529" y="2"/>
                </a:lnTo>
                <a:lnTo>
                  <a:pt x="1531" y="1"/>
                </a:lnTo>
                <a:lnTo>
                  <a:pt x="1534" y="0"/>
                </a:lnTo>
                <a:lnTo>
                  <a:pt x="1537" y="0"/>
                </a:lnTo>
                <a:lnTo>
                  <a:pt x="1540" y="0"/>
                </a:lnTo>
                <a:lnTo>
                  <a:pt x="1542" y="1"/>
                </a:lnTo>
                <a:lnTo>
                  <a:pt x="1545" y="2"/>
                </a:lnTo>
                <a:lnTo>
                  <a:pt x="1547" y="3"/>
                </a:lnTo>
                <a:lnTo>
                  <a:pt x="1549" y="6"/>
                </a:lnTo>
                <a:lnTo>
                  <a:pt x="1550" y="8"/>
                </a:lnTo>
                <a:lnTo>
                  <a:pt x="1551" y="12"/>
                </a:lnTo>
                <a:lnTo>
                  <a:pt x="1551" y="14"/>
                </a:lnTo>
                <a:lnTo>
                  <a:pt x="1551" y="18"/>
                </a:lnTo>
                <a:lnTo>
                  <a:pt x="1550" y="20"/>
                </a:lnTo>
                <a:lnTo>
                  <a:pt x="1549" y="23"/>
                </a:lnTo>
                <a:lnTo>
                  <a:pt x="1547" y="25"/>
                </a:lnTo>
                <a:lnTo>
                  <a:pt x="1545" y="26"/>
                </a:lnTo>
                <a:lnTo>
                  <a:pt x="1542" y="28"/>
                </a:lnTo>
                <a:lnTo>
                  <a:pt x="1540" y="28"/>
                </a:lnTo>
                <a:lnTo>
                  <a:pt x="1537" y="30"/>
                </a:lnTo>
                <a:close/>
                <a:moveTo>
                  <a:pt x="1477" y="30"/>
                </a:moveTo>
                <a:lnTo>
                  <a:pt x="1477" y="30"/>
                </a:lnTo>
                <a:lnTo>
                  <a:pt x="1474" y="28"/>
                </a:lnTo>
                <a:lnTo>
                  <a:pt x="1471" y="28"/>
                </a:lnTo>
                <a:lnTo>
                  <a:pt x="1469" y="26"/>
                </a:lnTo>
                <a:lnTo>
                  <a:pt x="1467" y="25"/>
                </a:lnTo>
                <a:lnTo>
                  <a:pt x="1464" y="23"/>
                </a:lnTo>
                <a:lnTo>
                  <a:pt x="1463" y="20"/>
                </a:lnTo>
                <a:lnTo>
                  <a:pt x="1462" y="18"/>
                </a:lnTo>
                <a:lnTo>
                  <a:pt x="1462" y="14"/>
                </a:lnTo>
                <a:lnTo>
                  <a:pt x="1462" y="12"/>
                </a:lnTo>
                <a:lnTo>
                  <a:pt x="1463" y="8"/>
                </a:lnTo>
                <a:lnTo>
                  <a:pt x="1464" y="6"/>
                </a:lnTo>
                <a:lnTo>
                  <a:pt x="1467" y="3"/>
                </a:lnTo>
                <a:lnTo>
                  <a:pt x="1469" y="2"/>
                </a:lnTo>
                <a:lnTo>
                  <a:pt x="1471" y="1"/>
                </a:lnTo>
                <a:lnTo>
                  <a:pt x="1474" y="0"/>
                </a:lnTo>
                <a:lnTo>
                  <a:pt x="1477" y="0"/>
                </a:lnTo>
                <a:lnTo>
                  <a:pt x="1480" y="0"/>
                </a:lnTo>
                <a:lnTo>
                  <a:pt x="1482" y="1"/>
                </a:lnTo>
                <a:lnTo>
                  <a:pt x="1486" y="2"/>
                </a:lnTo>
                <a:lnTo>
                  <a:pt x="1487" y="3"/>
                </a:lnTo>
                <a:lnTo>
                  <a:pt x="1489" y="6"/>
                </a:lnTo>
                <a:lnTo>
                  <a:pt x="1491" y="8"/>
                </a:lnTo>
                <a:lnTo>
                  <a:pt x="1492" y="12"/>
                </a:lnTo>
                <a:lnTo>
                  <a:pt x="1492" y="14"/>
                </a:lnTo>
                <a:lnTo>
                  <a:pt x="1492" y="18"/>
                </a:lnTo>
                <a:lnTo>
                  <a:pt x="1491" y="20"/>
                </a:lnTo>
                <a:lnTo>
                  <a:pt x="1489" y="23"/>
                </a:lnTo>
                <a:lnTo>
                  <a:pt x="1487" y="25"/>
                </a:lnTo>
                <a:lnTo>
                  <a:pt x="1486" y="26"/>
                </a:lnTo>
                <a:lnTo>
                  <a:pt x="1482" y="28"/>
                </a:lnTo>
                <a:lnTo>
                  <a:pt x="1480" y="28"/>
                </a:lnTo>
                <a:lnTo>
                  <a:pt x="1477" y="30"/>
                </a:lnTo>
                <a:close/>
                <a:moveTo>
                  <a:pt x="1418" y="30"/>
                </a:moveTo>
                <a:lnTo>
                  <a:pt x="1418" y="30"/>
                </a:lnTo>
                <a:lnTo>
                  <a:pt x="1414" y="28"/>
                </a:lnTo>
                <a:lnTo>
                  <a:pt x="1412" y="28"/>
                </a:lnTo>
                <a:lnTo>
                  <a:pt x="1409" y="26"/>
                </a:lnTo>
                <a:lnTo>
                  <a:pt x="1407" y="25"/>
                </a:lnTo>
                <a:lnTo>
                  <a:pt x="1405" y="23"/>
                </a:lnTo>
                <a:lnTo>
                  <a:pt x="1403" y="20"/>
                </a:lnTo>
                <a:lnTo>
                  <a:pt x="1402" y="18"/>
                </a:lnTo>
                <a:lnTo>
                  <a:pt x="1402" y="14"/>
                </a:lnTo>
                <a:lnTo>
                  <a:pt x="1402" y="12"/>
                </a:lnTo>
                <a:lnTo>
                  <a:pt x="1403" y="8"/>
                </a:lnTo>
                <a:lnTo>
                  <a:pt x="1405" y="6"/>
                </a:lnTo>
                <a:lnTo>
                  <a:pt x="1407" y="3"/>
                </a:lnTo>
                <a:lnTo>
                  <a:pt x="1409" y="2"/>
                </a:lnTo>
                <a:lnTo>
                  <a:pt x="1412" y="1"/>
                </a:lnTo>
                <a:lnTo>
                  <a:pt x="1414" y="0"/>
                </a:lnTo>
                <a:lnTo>
                  <a:pt x="1418" y="0"/>
                </a:lnTo>
                <a:lnTo>
                  <a:pt x="1420" y="0"/>
                </a:lnTo>
                <a:lnTo>
                  <a:pt x="1422" y="1"/>
                </a:lnTo>
                <a:lnTo>
                  <a:pt x="1425" y="2"/>
                </a:lnTo>
                <a:lnTo>
                  <a:pt x="1427" y="3"/>
                </a:lnTo>
                <a:lnTo>
                  <a:pt x="1430" y="6"/>
                </a:lnTo>
                <a:lnTo>
                  <a:pt x="1431" y="8"/>
                </a:lnTo>
                <a:lnTo>
                  <a:pt x="1432" y="12"/>
                </a:lnTo>
                <a:lnTo>
                  <a:pt x="1432" y="14"/>
                </a:lnTo>
                <a:lnTo>
                  <a:pt x="1432" y="18"/>
                </a:lnTo>
                <a:lnTo>
                  <a:pt x="1431" y="20"/>
                </a:lnTo>
                <a:lnTo>
                  <a:pt x="1430" y="23"/>
                </a:lnTo>
                <a:lnTo>
                  <a:pt x="1427" y="25"/>
                </a:lnTo>
                <a:lnTo>
                  <a:pt x="1425" y="26"/>
                </a:lnTo>
                <a:lnTo>
                  <a:pt x="1422" y="28"/>
                </a:lnTo>
                <a:lnTo>
                  <a:pt x="1420" y="28"/>
                </a:lnTo>
                <a:lnTo>
                  <a:pt x="1418" y="30"/>
                </a:lnTo>
                <a:close/>
                <a:moveTo>
                  <a:pt x="1358" y="30"/>
                </a:moveTo>
                <a:lnTo>
                  <a:pt x="1358" y="30"/>
                </a:lnTo>
                <a:lnTo>
                  <a:pt x="1354" y="28"/>
                </a:lnTo>
                <a:lnTo>
                  <a:pt x="1352" y="28"/>
                </a:lnTo>
                <a:lnTo>
                  <a:pt x="1350" y="26"/>
                </a:lnTo>
                <a:lnTo>
                  <a:pt x="1347" y="25"/>
                </a:lnTo>
                <a:lnTo>
                  <a:pt x="1345" y="23"/>
                </a:lnTo>
                <a:lnTo>
                  <a:pt x="1344" y="20"/>
                </a:lnTo>
                <a:lnTo>
                  <a:pt x="1342" y="18"/>
                </a:lnTo>
                <a:lnTo>
                  <a:pt x="1342" y="14"/>
                </a:lnTo>
                <a:lnTo>
                  <a:pt x="1342" y="12"/>
                </a:lnTo>
                <a:lnTo>
                  <a:pt x="1344" y="8"/>
                </a:lnTo>
                <a:lnTo>
                  <a:pt x="1345" y="6"/>
                </a:lnTo>
                <a:lnTo>
                  <a:pt x="1347" y="3"/>
                </a:lnTo>
                <a:lnTo>
                  <a:pt x="1350" y="2"/>
                </a:lnTo>
                <a:lnTo>
                  <a:pt x="1352" y="1"/>
                </a:lnTo>
                <a:lnTo>
                  <a:pt x="1354" y="0"/>
                </a:lnTo>
                <a:lnTo>
                  <a:pt x="1358" y="0"/>
                </a:lnTo>
                <a:lnTo>
                  <a:pt x="1360" y="0"/>
                </a:lnTo>
                <a:lnTo>
                  <a:pt x="1363" y="1"/>
                </a:lnTo>
                <a:lnTo>
                  <a:pt x="1365" y="2"/>
                </a:lnTo>
                <a:lnTo>
                  <a:pt x="1368" y="3"/>
                </a:lnTo>
                <a:lnTo>
                  <a:pt x="1370" y="6"/>
                </a:lnTo>
                <a:lnTo>
                  <a:pt x="1371" y="8"/>
                </a:lnTo>
                <a:lnTo>
                  <a:pt x="1372" y="12"/>
                </a:lnTo>
                <a:lnTo>
                  <a:pt x="1372" y="14"/>
                </a:lnTo>
                <a:lnTo>
                  <a:pt x="1372" y="18"/>
                </a:lnTo>
                <a:lnTo>
                  <a:pt x="1371" y="20"/>
                </a:lnTo>
                <a:lnTo>
                  <a:pt x="1370" y="23"/>
                </a:lnTo>
                <a:lnTo>
                  <a:pt x="1368" y="25"/>
                </a:lnTo>
                <a:lnTo>
                  <a:pt x="1365" y="26"/>
                </a:lnTo>
                <a:lnTo>
                  <a:pt x="1363" y="28"/>
                </a:lnTo>
                <a:lnTo>
                  <a:pt x="1360" y="28"/>
                </a:lnTo>
                <a:lnTo>
                  <a:pt x="1358" y="30"/>
                </a:lnTo>
                <a:close/>
                <a:moveTo>
                  <a:pt x="1298" y="30"/>
                </a:moveTo>
                <a:lnTo>
                  <a:pt x="1298" y="30"/>
                </a:lnTo>
                <a:lnTo>
                  <a:pt x="1295" y="28"/>
                </a:lnTo>
                <a:lnTo>
                  <a:pt x="1292" y="28"/>
                </a:lnTo>
                <a:lnTo>
                  <a:pt x="1289" y="26"/>
                </a:lnTo>
                <a:lnTo>
                  <a:pt x="1288" y="25"/>
                </a:lnTo>
                <a:lnTo>
                  <a:pt x="1285" y="23"/>
                </a:lnTo>
                <a:lnTo>
                  <a:pt x="1284" y="20"/>
                </a:lnTo>
                <a:lnTo>
                  <a:pt x="1283" y="18"/>
                </a:lnTo>
                <a:lnTo>
                  <a:pt x="1283" y="14"/>
                </a:lnTo>
                <a:lnTo>
                  <a:pt x="1283" y="12"/>
                </a:lnTo>
                <a:lnTo>
                  <a:pt x="1284" y="8"/>
                </a:lnTo>
                <a:lnTo>
                  <a:pt x="1285" y="6"/>
                </a:lnTo>
                <a:lnTo>
                  <a:pt x="1288" y="3"/>
                </a:lnTo>
                <a:lnTo>
                  <a:pt x="1289" y="2"/>
                </a:lnTo>
                <a:lnTo>
                  <a:pt x="1292" y="1"/>
                </a:lnTo>
                <a:lnTo>
                  <a:pt x="1295" y="0"/>
                </a:lnTo>
                <a:lnTo>
                  <a:pt x="1298" y="0"/>
                </a:lnTo>
                <a:lnTo>
                  <a:pt x="1301" y="0"/>
                </a:lnTo>
                <a:lnTo>
                  <a:pt x="1303" y="1"/>
                </a:lnTo>
                <a:lnTo>
                  <a:pt x="1305" y="2"/>
                </a:lnTo>
                <a:lnTo>
                  <a:pt x="1308" y="3"/>
                </a:lnTo>
                <a:lnTo>
                  <a:pt x="1310" y="6"/>
                </a:lnTo>
                <a:lnTo>
                  <a:pt x="1311" y="8"/>
                </a:lnTo>
                <a:lnTo>
                  <a:pt x="1313" y="12"/>
                </a:lnTo>
                <a:lnTo>
                  <a:pt x="1313" y="14"/>
                </a:lnTo>
                <a:lnTo>
                  <a:pt x="1313" y="18"/>
                </a:lnTo>
                <a:lnTo>
                  <a:pt x="1311" y="20"/>
                </a:lnTo>
                <a:lnTo>
                  <a:pt x="1310" y="23"/>
                </a:lnTo>
                <a:lnTo>
                  <a:pt x="1308" y="25"/>
                </a:lnTo>
                <a:lnTo>
                  <a:pt x="1305" y="26"/>
                </a:lnTo>
                <a:lnTo>
                  <a:pt x="1303" y="28"/>
                </a:lnTo>
                <a:lnTo>
                  <a:pt x="1301" y="28"/>
                </a:lnTo>
                <a:lnTo>
                  <a:pt x="1298" y="30"/>
                </a:lnTo>
                <a:close/>
                <a:moveTo>
                  <a:pt x="1239" y="30"/>
                </a:moveTo>
                <a:lnTo>
                  <a:pt x="1237" y="30"/>
                </a:lnTo>
                <a:lnTo>
                  <a:pt x="1235" y="28"/>
                </a:lnTo>
                <a:lnTo>
                  <a:pt x="1233" y="28"/>
                </a:lnTo>
                <a:lnTo>
                  <a:pt x="1229" y="26"/>
                </a:lnTo>
                <a:lnTo>
                  <a:pt x="1228" y="25"/>
                </a:lnTo>
                <a:lnTo>
                  <a:pt x="1225" y="23"/>
                </a:lnTo>
                <a:lnTo>
                  <a:pt x="1224" y="20"/>
                </a:lnTo>
                <a:lnTo>
                  <a:pt x="1223" y="18"/>
                </a:lnTo>
                <a:lnTo>
                  <a:pt x="1223" y="14"/>
                </a:lnTo>
                <a:lnTo>
                  <a:pt x="1223" y="12"/>
                </a:lnTo>
                <a:lnTo>
                  <a:pt x="1224" y="8"/>
                </a:lnTo>
                <a:lnTo>
                  <a:pt x="1225" y="6"/>
                </a:lnTo>
                <a:lnTo>
                  <a:pt x="1228" y="3"/>
                </a:lnTo>
                <a:lnTo>
                  <a:pt x="1229" y="2"/>
                </a:lnTo>
                <a:lnTo>
                  <a:pt x="1233" y="1"/>
                </a:lnTo>
                <a:lnTo>
                  <a:pt x="1235" y="0"/>
                </a:lnTo>
                <a:lnTo>
                  <a:pt x="1237" y="0"/>
                </a:lnTo>
                <a:lnTo>
                  <a:pt x="1239" y="0"/>
                </a:lnTo>
                <a:lnTo>
                  <a:pt x="1241" y="0"/>
                </a:lnTo>
                <a:lnTo>
                  <a:pt x="1243" y="1"/>
                </a:lnTo>
                <a:lnTo>
                  <a:pt x="1246" y="2"/>
                </a:lnTo>
                <a:lnTo>
                  <a:pt x="1248" y="3"/>
                </a:lnTo>
                <a:lnTo>
                  <a:pt x="1251" y="6"/>
                </a:lnTo>
                <a:lnTo>
                  <a:pt x="1252" y="8"/>
                </a:lnTo>
                <a:lnTo>
                  <a:pt x="1253" y="12"/>
                </a:lnTo>
                <a:lnTo>
                  <a:pt x="1253" y="14"/>
                </a:lnTo>
                <a:lnTo>
                  <a:pt x="1253" y="18"/>
                </a:lnTo>
                <a:lnTo>
                  <a:pt x="1252" y="20"/>
                </a:lnTo>
                <a:lnTo>
                  <a:pt x="1251" y="23"/>
                </a:lnTo>
                <a:lnTo>
                  <a:pt x="1248" y="25"/>
                </a:lnTo>
                <a:lnTo>
                  <a:pt x="1246" y="26"/>
                </a:lnTo>
                <a:lnTo>
                  <a:pt x="1243" y="28"/>
                </a:lnTo>
                <a:lnTo>
                  <a:pt x="1241" y="28"/>
                </a:lnTo>
                <a:lnTo>
                  <a:pt x="1239" y="30"/>
                </a:lnTo>
                <a:close/>
                <a:moveTo>
                  <a:pt x="1178" y="30"/>
                </a:moveTo>
                <a:lnTo>
                  <a:pt x="1178" y="30"/>
                </a:lnTo>
                <a:lnTo>
                  <a:pt x="1175" y="28"/>
                </a:lnTo>
                <a:lnTo>
                  <a:pt x="1173" y="28"/>
                </a:lnTo>
                <a:lnTo>
                  <a:pt x="1169" y="26"/>
                </a:lnTo>
                <a:lnTo>
                  <a:pt x="1168" y="25"/>
                </a:lnTo>
                <a:lnTo>
                  <a:pt x="1166" y="23"/>
                </a:lnTo>
                <a:lnTo>
                  <a:pt x="1165" y="20"/>
                </a:lnTo>
                <a:lnTo>
                  <a:pt x="1163" y="18"/>
                </a:lnTo>
                <a:lnTo>
                  <a:pt x="1163" y="14"/>
                </a:lnTo>
                <a:lnTo>
                  <a:pt x="1163" y="12"/>
                </a:lnTo>
                <a:lnTo>
                  <a:pt x="1165" y="8"/>
                </a:lnTo>
                <a:lnTo>
                  <a:pt x="1166" y="6"/>
                </a:lnTo>
                <a:lnTo>
                  <a:pt x="1168" y="3"/>
                </a:lnTo>
                <a:lnTo>
                  <a:pt x="1169" y="2"/>
                </a:lnTo>
                <a:lnTo>
                  <a:pt x="1173" y="1"/>
                </a:lnTo>
                <a:lnTo>
                  <a:pt x="1175" y="0"/>
                </a:lnTo>
                <a:lnTo>
                  <a:pt x="1178" y="0"/>
                </a:lnTo>
                <a:lnTo>
                  <a:pt x="1181" y="0"/>
                </a:lnTo>
                <a:lnTo>
                  <a:pt x="1184" y="1"/>
                </a:lnTo>
                <a:lnTo>
                  <a:pt x="1186" y="2"/>
                </a:lnTo>
                <a:lnTo>
                  <a:pt x="1188" y="3"/>
                </a:lnTo>
                <a:lnTo>
                  <a:pt x="1191" y="6"/>
                </a:lnTo>
                <a:lnTo>
                  <a:pt x="1192" y="8"/>
                </a:lnTo>
                <a:lnTo>
                  <a:pt x="1193" y="12"/>
                </a:lnTo>
                <a:lnTo>
                  <a:pt x="1193" y="14"/>
                </a:lnTo>
                <a:lnTo>
                  <a:pt x="1193" y="18"/>
                </a:lnTo>
                <a:lnTo>
                  <a:pt x="1192" y="20"/>
                </a:lnTo>
                <a:lnTo>
                  <a:pt x="1191" y="23"/>
                </a:lnTo>
                <a:lnTo>
                  <a:pt x="1188" y="25"/>
                </a:lnTo>
                <a:lnTo>
                  <a:pt x="1186" y="26"/>
                </a:lnTo>
                <a:lnTo>
                  <a:pt x="1184" y="28"/>
                </a:lnTo>
                <a:lnTo>
                  <a:pt x="1181" y="28"/>
                </a:lnTo>
                <a:lnTo>
                  <a:pt x="1178" y="30"/>
                </a:lnTo>
                <a:close/>
                <a:moveTo>
                  <a:pt x="1118" y="30"/>
                </a:moveTo>
                <a:lnTo>
                  <a:pt x="1118" y="30"/>
                </a:lnTo>
                <a:lnTo>
                  <a:pt x="1116" y="28"/>
                </a:lnTo>
                <a:lnTo>
                  <a:pt x="1113" y="28"/>
                </a:lnTo>
                <a:lnTo>
                  <a:pt x="1110" y="26"/>
                </a:lnTo>
                <a:lnTo>
                  <a:pt x="1108" y="25"/>
                </a:lnTo>
                <a:lnTo>
                  <a:pt x="1106" y="23"/>
                </a:lnTo>
                <a:lnTo>
                  <a:pt x="1105" y="20"/>
                </a:lnTo>
                <a:lnTo>
                  <a:pt x="1104" y="18"/>
                </a:lnTo>
                <a:lnTo>
                  <a:pt x="1104" y="14"/>
                </a:lnTo>
                <a:lnTo>
                  <a:pt x="1104" y="12"/>
                </a:lnTo>
                <a:lnTo>
                  <a:pt x="1105" y="8"/>
                </a:lnTo>
                <a:lnTo>
                  <a:pt x="1106" y="6"/>
                </a:lnTo>
                <a:lnTo>
                  <a:pt x="1108" y="3"/>
                </a:lnTo>
                <a:lnTo>
                  <a:pt x="1110" y="2"/>
                </a:lnTo>
                <a:lnTo>
                  <a:pt x="1113" y="1"/>
                </a:lnTo>
                <a:lnTo>
                  <a:pt x="1116" y="0"/>
                </a:lnTo>
                <a:lnTo>
                  <a:pt x="1118" y="0"/>
                </a:lnTo>
                <a:lnTo>
                  <a:pt x="1122" y="0"/>
                </a:lnTo>
                <a:lnTo>
                  <a:pt x="1124" y="1"/>
                </a:lnTo>
                <a:lnTo>
                  <a:pt x="1126" y="2"/>
                </a:lnTo>
                <a:lnTo>
                  <a:pt x="1129" y="3"/>
                </a:lnTo>
                <a:lnTo>
                  <a:pt x="1131" y="6"/>
                </a:lnTo>
                <a:lnTo>
                  <a:pt x="1132" y="8"/>
                </a:lnTo>
                <a:lnTo>
                  <a:pt x="1134" y="12"/>
                </a:lnTo>
                <a:lnTo>
                  <a:pt x="1134" y="14"/>
                </a:lnTo>
                <a:lnTo>
                  <a:pt x="1134" y="18"/>
                </a:lnTo>
                <a:lnTo>
                  <a:pt x="1132" y="20"/>
                </a:lnTo>
                <a:lnTo>
                  <a:pt x="1131" y="23"/>
                </a:lnTo>
                <a:lnTo>
                  <a:pt x="1129" y="25"/>
                </a:lnTo>
                <a:lnTo>
                  <a:pt x="1126" y="26"/>
                </a:lnTo>
                <a:lnTo>
                  <a:pt x="1124" y="28"/>
                </a:lnTo>
                <a:lnTo>
                  <a:pt x="1122" y="28"/>
                </a:lnTo>
                <a:lnTo>
                  <a:pt x="1118" y="30"/>
                </a:lnTo>
                <a:close/>
                <a:moveTo>
                  <a:pt x="1058" y="30"/>
                </a:moveTo>
                <a:lnTo>
                  <a:pt x="1058" y="30"/>
                </a:lnTo>
                <a:lnTo>
                  <a:pt x="1056" y="28"/>
                </a:lnTo>
                <a:lnTo>
                  <a:pt x="1053" y="28"/>
                </a:lnTo>
                <a:lnTo>
                  <a:pt x="1050" y="26"/>
                </a:lnTo>
                <a:lnTo>
                  <a:pt x="1049" y="25"/>
                </a:lnTo>
                <a:lnTo>
                  <a:pt x="1046" y="23"/>
                </a:lnTo>
                <a:lnTo>
                  <a:pt x="1045" y="20"/>
                </a:lnTo>
                <a:lnTo>
                  <a:pt x="1044" y="18"/>
                </a:lnTo>
                <a:lnTo>
                  <a:pt x="1044" y="14"/>
                </a:lnTo>
                <a:lnTo>
                  <a:pt x="1044" y="12"/>
                </a:lnTo>
                <a:lnTo>
                  <a:pt x="1045" y="8"/>
                </a:lnTo>
                <a:lnTo>
                  <a:pt x="1046" y="6"/>
                </a:lnTo>
                <a:lnTo>
                  <a:pt x="1049" y="3"/>
                </a:lnTo>
                <a:lnTo>
                  <a:pt x="1050" y="2"/>
                </a:lnTo>
                <a:lnTo>
                  <a:pt x="1053" y="1"/>
                </a:lnTo>
                <a:lnTo>
                  <a:pt x="1056" y="0"/>
                </a:lnTo>
                <a:lnTo>
                  <a:pt x="1058" y="0"/>
                </a:lnTo>
                <a:lnTo>
                  <a:pt x="1062" y="0"/>
                </a:lnTo>
                <a:lnTo>
                  <a:pt x="1064" y="1"/>
                </a:lnTo>
                <a:lnTo>
                  <a:pt x="1067" y="2"/>
                </a:lnTo>
                <a:lnTo>
                  <a:pt x="1069" y="3"/>
                </a:lnTo>
                <a:lnTo>
                  <a:pt x="1071" y="6"/>
                </a:lnTo>
                <a:lnTo>
                  <a:pt x="1073" y="8"/>
                </a:lnTo>
                <a:lnTo>
                  <a:pt x="1074" y="12"/>
                </a:lnTo>
                <a:lnTo>
                  <a:pt x="1074" y="14"/>
                </a:lnTo>
                <a:lnTo>
                  <a:pt x="1074" y="18"/>
                </a:lnTo>
                <a:lnTo>
                  <a:pt x="1073" y="20"/>
                </a:lnTo>
                <a:lnTo>
                  <a:pt x="1071" y="23"/>
                </a:lnTo>
                <a:lnTo>
                  <a:pt x="1069" y="25"/>
                </a:lnTo>
                <a:lnTo>
                  <a:pt x="1067" y="26"/>
                </a:lnTo>
                <a:lnTo>
                  <a:pt x="1064" y="28"/>
                </a:lnTo>
                <a:lnTo>
                  <a:pt x="1062" y="28"/>
                </a:lnTo>
                <a:lnTo>
                  <a:pt x="1058" y="30"/>
                </a:lnTo>
                <a:close/>
                <a:moveTo>
                  <a:pt x="999" y="30"/>
                </a:moveTo>
                <a:lnTo>
                  <a:pt x="999" y="30"/>
                </a:lnTo>
                <a:lnTo>
                  <a:pt x="996" y="28"/>
                </a:lnTo>
                <a:lnTo>
                  <a:pt x="993" y="28"/>
                </a:lnTo>
                <a:lnTo>
                  <a:pt x="990" y="26"/>
                </a:lnTo>
                <a:lnTo>
                  <a:pt x="989" y="25"/>
                </a:lnTo>
                <a:lnTo>
                  <a:pt x="987" y="23"/>
                </a:lnTo>
                <a:lnTo>
                  <a:pt x="985" y="20"/>
                </a:lnTo>
                <a:lnTo>
                  <a:pt x="984" y="18"/>
                </a:lnTo>
                <a:lnTo>
                  <a:pt x="984" y="14"/>
                </a:lnTo>
                <a:lnTo>
                  <a:pt x="984" y="12"/>
                </a:lnTo>
                <a:lnTo>
                  <a:pt x="985" y="8"/>
                </a:lnTo>
                <a:lnTo>
                  <a:pt x="987" y="6"/>
                </a:lnTo>
                <a:lnTo>
                  <a:pt x="989" y="3"/>
                </a:lnTo>
                <a:lnTo>
                  <a:pt x="990" y="2"/>
                </a:lnTo>
                <a:lnTo>
                  <a:pt x="993" y="1"/>
                </a:lnTo>
                <a:lnTo>
                  <a:pt x="996" y="0"/>
                </a:lnTo>
                <a:lnTo>
                  <a:pt x="999" y="0"/>
                </a:lnTo>
                <a:lnTo>
                  <a:pt x="1002" y="0"/>
                </a:lnTo>
                <a:lnTo>
                  <a:pt x="1005" y="1"/>
                </a:lnTo>
                <a:lnTo>
                  <a:pt x="1007" y="2"/>
                </a:lnTo>
                <a:lnTo>
                  <a:pt x="1009" y="3"/>
                </a:lnTo>
                <a:lnTo>
                  <a:pt x="1012" y="6"/>
                </a:lnTo>
                <a:lnTo>
                  <a:pt x="1013" y="8"/>
                </a:lnTo>
                <a:lnTo>
                  <a:pt x="1014" y="12"/>
                </a:lnTo>
                <a:lnTo>
                  <a:pt x="1014" y="14"/>
                </a:lnTo>
                <a:lnTo>
                  <a:pt x="1014" y="18"/>
                </a:lnTo>
                <a:lnTo>
                  <a:pt x="1013" y="20"/>
                </a:lnTo>
                <a:lnTo>
                  <a:pt x="1012" y="23"/>
                </a:lnTo>
                <a:lnTo>
                  <a:pt x="1009" y="25"/>
                </a:lnTo>
                <a:lnTo>
                  <a:pt x="1007" y="26"/>
                </a:lnTo>
                <a:lnTo>
                  <a:pt x="1005" y="28"/>
                </a:lnTo>
                <a:lnTo>
                  <a:pt x="1002" y="28"/>
                </a:lnTo>
                <a:lnTo>
                  <a:pt x="999" y="30"/>
                </a:lnTo>
                <a:close/>
                <a:moveTo>
                  <a:pt x="939" y="30"/>
                </a:moveTo>
                <a:lnTo>
                  <a:pt x="939" y="30"/>
                </a:lnTo>
                <a:lnTo>
                  <a:pt x="936" y="28"/>
                </a:lnTo>
                <a:lnTo>
                  <a:pt x="933" y="28"/>
                </a:lnTo>
                <a:lnTo>
                  <a:pt x="931" y="26"/>
                </a:lnTo>
                <a:lnTo>
                  <a:pt x="928" y="25"/>
                </a:lnTo>
                <a:lnTo>
                  <a:pt x="927" y="23"/>
                </a:lnTo>
                <a:lnTo>
                  <a:pt x="926" y="20"/>
                </a:lnTo>
                <a:lnTo>
                  <a:pt x="925" y="18"/>
                </a:lnTo>
                <a:lnTo>
                  <a:pt x="925" y="14"/>
                </a:lnTo>
                <a:lnTo>
                  <a:pt x="925" y="12"/>
                </a:lnTo>
                <a:lnTo>
                  <a:pt x="926" y="8"/>
                </a:lnTo>
                <a:lnTo>
                  <a:pt x="927" y="6"/>
                </a:lnTo>
                <a:lnTo>
                  <a:pt x="928" y="3"/>
                </a:lnTo>
                <a:lnTo>
                  <a:pt x="931" y="2"/>
                </a:lnTo>
                <a:lnTo>
                  <a:pt x="933" y="1"/>
                </a:lnTo>
                <a:lnTo>
                  <a:pt x="936" y="0"/>
                </a:lnTo>
                <a:lnTo>
                  <a:pt x="939" y="0"/>
                </a:lnTo>
                <a:lnTo>
                  <a:pt x="942" y="0"/>
                </a:lnTo>
                <a:lnTo>
                  <a:pt x="945" y="1"/>
                </a:lnTo>
                <a:lnTo>
                  <a:pt x="947" y="2"/>
                </a:lnTo>
                <a:lnTo>
                  <a:pt x="950" y="3"/>
                </a:lnTo>
                <a:lnTo>
                  <a:pt x="952" y="6"/>
                </a:lnTo>
                <a:lnTo>
                  <a:pt x="953" y="8"/>
                </a:lnTo>
                <a:lnTo>
                  <a:pt x="954" y="12"/>
                </a:lnTo>
                <a:lnTo>
                  <a:pt x="954" y="14"/>
                </a:lnTo>
                <a:lnTo>
                  <a:pt x="954" y="18"/>
                </a:lnTo>
                <a:lnTo>
                  <a:pt x="953" y="20"/>
                </a:lnTo>
                <a:lnTo>
                  <a:pt x="952" y="23"/>
                </a:lnTo>
                <a:lnTo>
                  <a:pt x="950" y="25"/>
                </a:lnTo>
                <a:lnTo>
                  <a:pt x="947" y="26"/>
                </a:lnTo>
                <a:lnTo>
                  <a:pt x="945" y="28"/>
                </a:lnTo>
                <a:lnTo>
                  <a:pt x="942" y="28"/>
                </a:lnTo>
                <a:lnTo>
                  <a:pt x="939" y="30"/>
                </a:lnTo>
                <a:close/>
                <a:moveTo>
                  <a:pt x="879" y="30"/>
                </a:moveTo>
                <a:lnTo>
                  <a:pt x="879" y="30"/>
                </a:lnTo>
                <a:lnTo>
                  <a:pt x="877" y="28"/>
                </a:lnTo>
                <a:lnTo>
                  <a:pt x="873" y="28"/>
                </a:lnTo>
                <a:lnTo>
                  <a:pt x="871" y="26"/>
                </a:lnTo>
                <a:lnTo>
                  <a:pt x="868" y="25"/>
                </a:lnTo>
                <a:lnTo>
                  <a:pt x="867" y="23"/>
                </a:lnTo>
                <a:lnTo>
                  <a:pt x="866" y="20"/>
                </a:lnTo>
                <a:lnTo>
                  <a:pt x="865" y="18"/>
                </a:lnTo>
                <a:lnTo>
                  <a:pt x="865" y="14"/>
                </a:lnTo>
                <a:lnTo>
                  <a:pt x="865" y="12"/>
                </a:lnTo>
                <a:lnTo>
                  <a:pt x="866" y="8"/>
                </a:lnTo>
                <a:lnTo>
                  <a:pt x="867" y="6"/>
                </a:lnTo>
                <a:lnTo>
                  <a:pt x="868" y="3"/>
                </a:lnTo>
                <a:lnTo>
                  <a:pt x="871" y="2"/>
                </a:lnTo>
                <a:lnTo>
                  <a:pt x="873" y="1"/>
                </a:lnTo>
                <a:lnTo>
                  <a:pt x="877" y="0"/>
                </a:lnTo>
                <a:lnTo>
                  <a:pt x="879" y="0"/>
                </a:lnTo>
                <a:lnTo>
                  <a:pt x="883" y="0"/>
                </a:lnTo>
                <a:lnTo>
                  <a:pt x="885" y="1"/>
                </a:lnTo>
                <a:lnTo>
                  <a:pt x="888" y="2"/>
                </a:lnTo>
                <a:lnTo>
                  <a:pt x="890" y="3"/>
                </a:lnTo>
                <a:lnTo>
                  <a:pt x="892" y="6"/>
                </a:lnTo>
                <a:lnTo>
                  <a:pt x="893" y="8"/>
                </a:lnTo>
                <a:lnTo>
                  <a:pt x="895" y="12"/>
                </a:lnTo>
                <a:lnTo>
                  <a:pt x="895" y="14"/>
                </a:lnTo>
                <a:lnTo>
                  <a:pt x="895" y="18"/>
                </a:lnTo>
                <a:lnTo>
                  <a:pt x="893" y="20"/>
                </a:lnTo>
                <a:lnTo>
                  <a:pt x="892" y="23"/>
                </a:lnTo>
                <a:lnTo>
                  <a:pt x="890" y="25"/>
                </a:lnTo>
                <a:lnTo>
                  <a:pt x="888" y="26"/>
                </a:lnTo>
                <a:lnTo>
                  <a:pt x="885" y="28"/>
                </a:lnTo>
                <a:lnTo>
                  <a:pt x="883" y="28"/>
                </a:lnTo>
                <a:lnTo>
                  <a:pt x="879" y="30"/>
                </a:lnTo>
                <a:close/>
                <a:moveTo>
                  <a:pt x="819" y="30"/>
                </a:moveTo>
                <a:lnTo>
                  <a:pt x="819" y="30"/>
                </a:lnTo>
                <a:lnTo>
                  <a:pt x="817" y="28"/>
                </a:lnTo>
                <a:lnTo>
                  <a:pt x="813" y="28"/>
                </a:lnTo>
                <a:lnTo>
                  <a:pt x="811" y="26"/>
                </a:lnTo>
                <a:lnTo>
                  <a:pt x="809" y="25"/>
                </a:lnTo>
                <a:lnTo>
                  <a:pt x="808" y="23"/>
                </a:lnTo>
                <a:lnTo>
                  <a:pt x="806" y="20"/>
                </a:lnTo>
                <a:lnTo>
                  <a:pt x="805" y="18"/>
                </a:lnTo>
                <a:lnTo>
                  <a:pt x="805" y="14"/>
                </a:lnTo>
                <a:lnTo>
                  <a:pt x="805" y="12"/>
                </a:lnTo>
                <a:lnTo>
                  <a:pt x="806" y="8"/>
                </a:lnTo>
                <a:lnTo>
                  <a:pt x="808" y="6"/>
                </a:lnTo>
                <a:lnTo>
                  <a:pt x="809" y="3"/>
                </a:lnTo>
                <a:lnTo>
                  <a:pt x="811" y="2"/>
                </a:lnTo>
                <a:lnTo>
                  <a:pt x="813" y="1"/>
                </a:lnTo>
                <a:lnTo>
                  <a:pt x="817" y="0"/>
                </a:lnTo>
                <a:lnTo>
                  <a:pt x="819" y="0"/>
                </a:lnTo>
                <a:lnTo>
                  <a:pt x="823" y="0"/>
                </a:lnTo>
                <a:lnTo>
                  <a:pt x="825" y="1"/>
                </a:lnTo>
                <a:lnTo>
                  <a:pt x="828" y="2"/>
                </a:lnTo>
                <a:lnTo>
                  <a:pt x="830" y="3"/>
                </a:lnTo>
                <a:lnTo>
                  <a:pt x="833" y="6"/>
                </a:lnTo>
                <a:lnTo>
                  <a:pt x="834" y="8"/>
                </a:lnTo>
                <a:lnTo>
                  <a:pt x="835" y="12"/>
                </a:lnTo>
                <a:lnTo>
                  <a:pt x="835" y="14"/>
                </a:lnTo>
                <a:lnTo>
                  <a:pt x="835" y="18"/>
                </a:lnTo>
                <a:lnTo>
                  <a:pt x="834" y="20"/>
                </a:lnTo>
                <a:lnTo>
                  <a:pt x="833" y="23"/>
                </a:lnTo>
                <a:lnTo>
                  <a:pt x="830" y="25"/>
                </a:lnTo>
                <a:lnTo>
                  <a:pt x="828" y="26"/>
                </a:lnTo>
                <a:lnTo>
                  <a:pt x="825" y="28"/>
                </a:lnTo>
                <a:lnTo>
                  <a:pt x="823" y="28"/>
                </a:lnTo>
                <a:lnTo>
                  <a:pt x="819" y="30"/>
                </a:lnTo>
                <a:close/>
                <a:moveTo>
                  <a:pt x="760" y="30"/>
                </a:moveTo>
                <a:lnTo>
                  <a:pt x="760" y="30"/>
                </a:lnTo>
                <a:lnTo>
                  <a:pt x="757" y="28"/>
                </a:lnTo>
                <a:lnTo>
                  <a:pt x="754" y="28"/>
                </a:lnTo>
                <a:lnTo>
                  <a:pt x="751" y="26"/>
                </a:lnTo>
                <a:lnTo>
                  <a:pt x="749" y="25"/>
                </a:lnTo>
                <a:lnTo>
                  <a:pt x="748" y="23"/>
                </a:lnTo>
                <a:lnTo>
                  <a:pt x="747" y="20"/>
                </a:lnTo>
                <a:lnTo>
                  <a:pt x="745" y="18"/>
                </a:lnTo>
                <a:lnTo>
                  <a:pt x="745" y="14"/>
                </a:lnTo>
                <a:lnTo>
                  <a:pt x="745" y="12"/>
                </a:lnTo>
                <a:lnTo>
                  <a:pt x="747" y="8"/>
                </a:lnTo>
                <a:lnTo>
                  <a:pt x="748" y="6"/>
                </a:lnTo>
                <a:lnTo>
                  <a:pt x="749" y="3"/>
                </a:lnTo>
                <a:lnTo>
                  <a:pt x="751" y="2"/>
                </a:lnTo>
                <a:lnTo>
                  <a:pt x="754" y="1"/>
                </a:lnTo>
                <a:lnTo>
                  <a:pt x="757" y="0"/>
                </a:lnTo>
                <a:lnTo>
                  <a:pt x="760" y="0"/>
                </a:lnTo>
                <a:lnTo>
                  <a:pt x="763" y="0"/>
                </a:lnTo>
                <a:lnTo>
                  <a:pt x="766" y="1"/>
                </a:lnTo>
                <a:lnTo>
                  <a:pt x="768" y="2"/>
                </a:lnTo>
                <a:lnTo>
                  <a:pt x="770" y="3"/>
                </a:lnTo>
                <a:lnTo>
                  <a:pt x="773" y="6"/>
                </a:lnTo>
                <a:lnTo>
                  <a:pt x="774" y="8"/>
                </a:lnTo>
                <a:lnTo>
                  <a:pt x="775" y="12"/>
                </a:lnTo>
                <a:lnTo>
                  <a:pt x="775" y="14"/>
                </a:lnTo>
                <a:lnTo>
                  <a:pt x="775" y="18"/>
                </a:lnTo>
                <a:lnTo>
                  <a:pt x="774" y="20"/>
                </a:lnTo>
                <a:lnTo>
                  <a:pt x="773" y="23"/>
                </a:lnTo>
                <a:lnTo>
                  <a:pt x="770" y="25"/>
                </a:lnTo>
                <a:lnTo>
                  <a:pt x="768" y="26"/>
                </a:lnTo>
                <a:lnTo>
                  <a:pt x="766" y="28"/>
                </a:lnTo>
                <a:lnTo>
                  <a:pt x="763" y="28"/>
                </a:lnTo>
                <a:lnTo>
                  <a:pt x="760" y="30"/>
                </a:lnTo>
                <a:close/>
                <a:moveTo>
                  <a:pt x="700" y="30"/>
                </a:moveTo>
                <a:lnTo>
                  <a:pt x="700" y="30"/>
                </a:lnTo>
                <a:lnTo>
                  <a:pt x="698" y="28"/>
                </a:lnTo>
                <a:lnTo>
                  <a:pt x="694" y="28"/>
                </a:lnTo>
                <a:lnTo>
                  <a:pt x="692" y="26"/>
                </a:lnTo>
                <a:lnTo>
                  <a:pt x="689" y="25"/>
                </a:lnTo>
                <a:lnTo>
                  <a:pt x="688" y="23"/>
                </a:lnTo>
                <a:lnTo>
                  <a:pt x="687" y="20"/>
                </a:lnTo>
                <a:lnTo>
                  <a:pt x="686" y="18"/>
                </a:lnTo>
                <a:lnTo>
                  <a:pt x="686" y="14"/>
                </a:lnTo>
                <a:lnTo>
                  <a:pt x="686" y="12"/>
                </a:lnTo>
                <a:lnTo>
                  <a:pt x="687" y="8"/>
                </a:lnTo>
                <a:lnTo>
                  <a:pt x="688" y="6"/>
                </a:lnTo>
                <a:lnTo>
                  <a:pt x="689" y="3"/>
                </a:lnTo>
                <a:lnTo>
                  <a:pt x="692" y="2"/>
                </a:lnTo>
                <a:lnTo>
                  <a:pt x="694" y="1"/>
                </a:lnTo>
                <a:lnTo>
                  <a:pt x="698" y="0"/>
                </a:lnTo>
                <a:lnTo>
                  <a:pt x="700" y="0"/>
                </a:lnTo>
                <a:lnTo>
                  <a:pt x="704" y="0"/>
                </a:lnTo>
                <a:lnTo>
                  <a:pt x="706" y="1"/>
                </a:lnTo>
                <a:lnTo>
                  <a:pt x="708" y="2"/>
                </a:lnTo>
                <a:lnTo>
                  <a:pt x="711" y="3"/>
                </a:lnTo>
                <a:lnTo>
                  <a:pt x="713" y="6"/>
                </a:lnTo>
                <a:lnTo>
                  <a:pt x="714" y="8"/>
                </a:lnTo>
                <a:lnTo>
                  <a:pt x="716" y="12"/>
                </a:lnTo>
                <a:lnTo>
                  <a:pt x="716" y="14"/>
                </a:lnTo>
                <a:lnTo>
                  <a:pt x="716" y="18"/>
                </a:lnTo>
                <a:lnTo>
                  <a:pt x="714" y="20"/>
                </a:lnTo>
                <a:lnTo>
                  <a:pt x="713" y="23"/>
                </a:lnTo>
                <a:lnTo>
                  <a:pt x="711" y="25"/>
                </a:lnTo>
                <a:lnTo>
                  <a:pt x="708" y="26"/>
                </a:lnTo>
                <a:lnTo>
                  <a:pt x="706" y="28"/>
                </a:lnTo>
                <a:lnTo>
                  <a:pt x="704" y="28"/>
                </a:lnTo>
                <a:lnTo>
                  <a:pt x="700" y="30"/>
                </a:lnTo>
                <a:close/>
                <a:moveTo>
                  <a:pt x="640" y="30"/>
                </a:moveTo>
                <a:lnTo>
                  <a:pt x="640" y="30"/>
                </a:lnTo>
                <a:lnTo>
                  <a:pt x="638" y="28"/>
                </a:lnTo>
                <a:lnTo>
                  <a:pt x="634" y="28"/>
                </a:lnTo>
                <a:lnTo>
                  <a:pt x="632" y="26"/>
                </a:lnTo>
                <a:lnTo>
                  <a:pt x="630" y="25"/>
                </a:lnTo>
                <a:lnTo>
                  <a:pt x="628" y="23"/>
                </a:lnTo>
                <a:lnTo>
                  <a:pt x="627" y="20"/>
                </a:lnTo>
                <a:lnTo>
                  <a:pt x="626" y="18"/>
                </a:lnTo>
                <a:lnTo>
                  <a:pt x="626" y="14"/>
                </a:lnTo>
                <a:lnTo>
                  <a:pt x="626" y="12"/>
                </a:lnTo>
                <a:lnTo>
                  <a:pt x="627" y="8"/>
                </a:lnTo>
                <a:lnTo>
                  <a:pt x="628" y="6"/>
                </a:lnTo>
                <a:lnTo>
                  <a:pt x="630" y="3"/>
                </a:lnTo>
                <a:lnTo>
                  <a:pt x="632" y="2"/>
                </a:lnTo>
                <a:lnTo>
                  <a:pt x="634" y="1"/>
                </a:lnTo>
                <a:lnTo>
                  <a:pt x="638" y="0"/>
                </a:lnTo>
                <a:lnTo>
                  <a:pt x="640" y="0"/>
                </a:lnTo>
                <a:lnTo>
                  <a:pt x="644" y="0"/>
                </a:lnTo>
                <a:lnTo>
                  <a:pt x="646" y="1"/>
                </a:lnTo>
                <a:lnTo>
                  <a:pt x="649" y="2"/>
                </a:lnTo>
                <a:lnTo>
                  <a:pt x="651" y="3"/>
                </a:lnTo>
                <a:lnTo>
                  <a:pt x="653" y="6"/>
                </a:lnTo>
                <a:lnTo>
                  <a:pt x="655" y="8"/>
                </a:lnTo>
                <a:lnTo>
                  <a:pt x="656" y="12"/>
                </a:lnTo>
                <a:lnTo>
                  <a:pt x="656" y="14"/>
                </a:lnTo>
                <a:lnTo>
                  <a:pt x="656" y="18"/>
                </a:lnTo>
                <a:lnTo>
                  <a:pt x="655" y="20"/>
                </a:lnTo>
                <a:lnTo>
                  <a:pt x="653" y="23"/>
                </a:lnTo>
                <a:lnTo>
                  <a:pt x="651" y="25"/>
                </a:lnTo>
                <a:lnTo>
                  <a:pt x="649" y="26"/>
                </a:lnTo>
                <a:lnTo>
                  <a:pt x="646" y="28"/>
                </a:lnTo>
                <a:lnTo>
                  <a:pt x="644" y="28"/>
                </a:lnTo>
                <a:lnTo>
                  <a:pt x="640" y="30"/>
                </a:lnTo>
                <a:close/>
                <a:moveTo>
                  <a:pt x="581" y="30"/>
                </a:moveTo>
                <a:lnTo>
                  <a:pt x="581" y="30"/>
                </a:lnTo>
                <a:lnTo>
                  <a:pt x="578" y="28"/>
                </a:lnTo>
                <a:lnTo>
                  <a:pt x="575" y="28"/>
                </a:lnTo>
                <a:lnTo>
                  <a:pt x="572" y="26"/>
                </a:lnTo>
                <a:lnTo>
                  <a:pt x="570" y="25"/>
                </a:lnTo>
                <a:lnTo>
                  <a:pt x="569" y="23"/>
                </a:lnTo>
                <a:lnTo>
                  <a:pt x="567" y="20"/>
                </a:lnTo>
                <a:lnTo>
                  <a:pt x="566" y="18"/>
                </a:lnTo>
                <a:lnTo>
                  <a:pt x="566" y="14"/>
                </a:lnTo>
                <a:lnTo>
                  <a:pt x="566" y="12"/>
                </a:lnTo>
                <a:lnTo>
                  <a:pt x="567" y="8"/>
                </a:lnTo>
                <a:lnTo>
                  <a:pt x="569" y="6"/>
                </a:lnTo>
                <a:lnTo>
                  <a:pt x="570" y="3"/>
                </a:lnTo>
                <a:lnTo>
                  <a:pt x="572" y="2"/>
                </a:lnTo>
                <a:lnTo>
                  <a:pt x="575" y="1"/>
                </a:lnTo>
                <a:lnTo>
                  <a:pt x="578" y="0"/>
                </a:lnTo>
                <a:lnTo>
                  <a:pt x="581" y="0"/>
                </a:lnTo>
                <a:lnTo>
                  <a:pt x="584" y="0"/>
                </a:lnTo>
                <a:lnTo>
                  <a:pt x="587" y="1"/>
                </a:lnTo>
                <a:lnTo>
                  <a:pt x="589" y="2"/>
                </a:lnTo>
                <a:lnTo>
                  <a:pt x="591" y="3"/>
                </a:lnTo>
                <a:lnTo>
                  <a:pt x="594" y="6"/>
                </a:lnTo>
                <a:lnTo>
                  <a:pt x="595" y="8"/>
                </a:lnTo>
                <a:lnTo>
                  <a:pt x="595" y="12"/>
                </a:lnTo>
                <a:lnTo>
                  <a:pt x="596" y="14"/>
                </a:lnTo>
                <a:lnTo>
                  <a:pt x="595" y="18"/>
                </a:lnTo>
                <a:lnTo>
                  <a:pt x="595" y="20"/>
                </a:lnTo>
                <a:lnTo>
                  <a:pt x="594" y="23"/>
                </a:lnTo>
                <a:lnTo>
                  <a:pt x="591" y="25"/>
                </a:lnTo>
                <a:lnTo>
                  <a:pt x="589" y="26"/>
                </a:lnTo>
                <a:lnTo>
                  <a:pt x="587" y="28"/>
                </a:lnTo>
                <a:lnTo>
                  <a:pt x="584" y="28"/>
                </a:lnTo>
                <a:lnTo>
                  <a:pt x="581" y="30"/>
                </a:lnTo>
                <a:close/>
                <a:moveTo>
                  <a:pt x="521" y="30"/>
                </a:moveTo>
                <a:lnTo>
                  <a:pt x="521" y="30"/>
                </a:lnTo>
                <a:lnTo>
                  <a:pt x="519" y="28"/>
                </a:lnTo>
                <a:lnTo>
                  <a:pt x="515" y="28"/>
                </a:lnTo>
                <a:lnTo>
                  <a:pt x="513" y="26"/>
                </a:lnTo>
                <a:lnTo>
                  <a:pt x="510" y="25"/>
                </a:lnTo>
                <a:lnTo>
                  <a:pt x="509" y="23"/>
                </a:lnTo>
                <a:lnTo>
                  <a:pt x="508" y="20"/>
                </a:lnTo>
                <a:lnTo>
                  <a:pt x="507" y="18"/>
                </a:lnTo>
                <a:lnTo>
                  <a:pt x="507" y="14"/>
                </a:lnTo>
                <a:lnTo>
                  <a:pt x="507" y="12"/>
                </a:lnTo>
                <a:lnTo>
                  <a:pt x="508" y="8"/>
                </a:lnTo>
                <a:lnTo>
                  <a:pt x="509" y="6"/>
                </a:lnTo>
                <a:lnTo>
                  <a:pt x="510" y="3"/>
                </a:lnTo>
                <a:lnTo>
                  <a:pt x="513" y="2"/>
                </a:lnTo>
                <a:lnTo>
                  <a:pt x="515" y="1"/>
                </a:lnTo>
                <a:lnTo>
                  <a:pt x="519" y="0"/>
                </a:lnTo>
                <a:lnTo>
                  <a:pt x="521" y="0"/>
                </a:lnTo>
                <a:lnTo>
                  <a:pt x="525" y="0"/>
                </a:lnTo>
                <a:lnTo>
                  <a:pt x="527" y="1"/>
                </a:lnTo>
                <a:lnTo>
                  <a:pt x="529" y="2"/>
                </a:lnTo>
                <a:lnTo>
                  <a:pt x="532" y="3"/>
                </a:lnTo>
                <a:lnTo>
                  <a:pt x="534" y="6"/>
                </a:lnTo>
                <a:lnTo>
                  <a:pt x="535" y="8"/>
                </a:lnTo>
                <a:lnTo>
                  <a:pt x="535" y="12"/>
                </a:lnTo>
                <a:lnTo>
                  <a:pt x="536" y="14"/>
                </a:lnTo>
                <a:lnTo>
                  <a:pt x="535" y="18"/>
                </a:lnTo>
                <a:lnTo>
                  <a:pt x="535" y="20"/>
                </a:lnTo>
                <a:lnTo>
                  <a:pt x="534" y="23"/>
                </a:lnTo>
                <a:lnTo>
                  <a:pt x="532" y="25"/>
                </a:lnTo>
                <a:lnTo>
                  <a:pt x="529" y="26"/>
                </a:lnTo>
                <a:lnTo>
                  <a:pt x="527" y="28"/>
                </a:lnTo>
                <a:lnTo>
                  <a:pt x="525" y="28"/>
                </a:lnTo>
                <a:lnTo>
                  <a:pt x="521" y="30"/>
                </a:lnTo>
                <a:close/>
                <a:moveTo>
                  <a:pt x="461" y="30"/>
                </a:moveTo>
                <a:lnTo>
                  <a:pt x="461" y="30"/>
                </a:lnTo>
                <a:lnTo>
                  <a:pt x="459" y="28"/>
                </a:lnTo>
                <a:lnTo>
                  <a:pt x="455" y="28"/>
                </a:lnTo>
                <a:lnTo>
                  <a:pt x="453" y="26"/>
                </a:lnTo>
                <a:lnTo>
                  <a:pt x="450" y="25"/>
                </a:lnTo>
                <a:lnTo>
                  <a:pt x="449" y="23"/>
                </a:lnTo>
                <a:lnTo>
                  <a:pt x="448" y="20"/>
                </a:lnTo>
                <a:lnTo>
                  <a:pt x="447" y="18"/>
                </a:lnTo>
                <a:lnTo>
                  <a:pt x="447" y="14"/>
                </a:lnTo>
                <a:lnTo>
                  <a:pt x="447" y="12"/>
                </a:lnTo>
                <a:lnTo>
                  <a:pt x="448" y="8"/>
                </a:lnTo>
                <a:lnTo>
                  <a:pt x="449" y="6"/>
                </a:lnTo>
                <a:lnTo>
                  <a:pt x="450" y="3"/>
                </a:lnTo>
                <a:lnTo>
                  <a:pt x="453" y="2"/>
                </a:lnTo>
                <a:lnTo>
                  <a:pt x="455" y="1"/>
                </a:lnTo>
                <a:lnTo>
                  <a:pt x="459" y="0"/>
                </a:lnTo>
                <a:lnTo>
                  <a:pt x="461" y="0"/>
                </a:lnTo>
                <a:lnTo>
                  <a:pt x="465" y="0"/>
                </a:lnTo>
                <a:lnTo>
                  <a:pt x="467" y="1"/>
                </a:lnTo>
                <a:lnTo>
                  <a:pt x="470" y="2"/>
                </a:lnTo>
                <a:lnTo>
                  <a:pt x="472" y="3"/>
                </a:lnTo>
                <a:lnTo>
                  <a:pt x="474" y="6"/>
                </a:lnTo>
                <a:lnTo>
                  <a:pt x="476" y="8"/>
                </a:lnTo>
                <a:lnTo>
                  <a:pt x="476" y="12"/>
                </a:lnTo>
                <a:lnTo>
                  <a:pt x="477" y="14"/>
                </a:lnTo>
                <a:lnTo>
                  <a:pt x="476" y="18"/>
                </a:lnTo>
                <a:lnTo>
                  <a:pt x="476" y="20"/>
                </a:lnTo>
                <a:lnTo>
                  <a:pt x="474" y="23"/>
                </a:lnTo>
                <a:lnTo>
                  <a:pt x="472" y="25"/>
                </a:lnTo>
                <a:lnTo>
                  <a:pt x="470" y="26"/>
                </a:lnTo>
                <a:lnTo>
                  <a:pt x="467" y="28"/>
                </a:lnTo>
                <a:lnTo>
                  <a:pt x="465" y="28"/>
                </a:lnTo>
                <a:lnTo>
                  <a:pt x="461" y="30"/>
                </a:lnTo>
                <a:close/>
                <a:moveTo>
                  <a:pt x="402" y="30"/>
                </a:moveTo>
                <a:lnTo>
                  <a:pt x="402" y="30"/>
                </a:lnTo>
                <a:lnTo>
                  <a:pt x="399" y="28"/>
                </a:lnTo>
                <a:lnTo>
                  <a:pt x="396" y="28"/>
                </a:lnTo>
                <a:lnTo>
                  <a:pt x="393" y="26"/>
                </a:lnTo>
                <a:lnTo>
                  <a:pt x="391" y="25"/>
                </a:lnTo>
                <a:lnTo>
                  <a:pt x="390" y="23"/>
                </a:lnTo>
                <a:lnTo>
                  <a:pt x="388" y="20"/>
                </a:lnTo>
                <a:lnTo>
                  <a:pt x="387" y="18"/>
                </a:lnTo>
                <a:lnTo>
                  <a:pt x="387" y="14"/>
                </a:lnTo>
                <a:lnTo>
                  <a:pt x="387" y="12"/>
                </a:lnTo>
                <a:lnTo>
                  <a:pt x="388" y="8"/>
                </a:lnTo>
                <a:lnTo>
                  <a:pt x="390" y="6"/>
                </a:lnTo>
                <a:lnTo>
                  <a:pt x="391" y="3"/>
                </a:lnTo>
                <a:lnTo>
                  <a:pt x="393" y="2"/>
                </a:lnTo>
                <a:lnTo>
                  <a:pt x="396" y="1"/>
                </a:lnTo>
                <a:lnTo>
                  <a:pt x="399" y="0"/>
                </a:lnTo>
                <a:lnTo>
                  <a:pt x="402" y="0"/>
                </a:lnTo>
                <a:lnTo>
                  <a:pt x="405" y="0"/>
                </a:lnTo>
                <a:lnTo>
                  <a:pt x="407" y="1"/>
                </a:lnTo>
                <a:lnTo>
                  <a:pt x="410" y="2"/>
                </a:lnTo>
                <a:lnTo>
                  <a:pt x="412" y="3"/>
                </a:lnTo>
                <a:lnTo>
                  <a:pt x="415" y="6"/>
                </a:lnTo>
                <a:lnTo>
                  <a:pt x="416" y="8"/>
                </a:lnTo>
                <a:lnTo>
                  <a:pt x="416" y="12"/>
                </a:lnTo>
                <a:lnTo>
                  <a:pt x="417" y="14"/>
                </a:lnTo>
                <a:lnTo>
                  <a:pt x="416" y="18"/>
                </a:lnTo>
                <a:lnTo>
                  <a:pt x="416" y="20"/>
                </a:lnTo>
                <a:lnTo>
                  <a:pt x="415" y="23"/>
                </a:lnTo>
                <a:lnTo>
                  <a:pt x="412" y="25"/>
                </a:lnTo>
                <a:lnTo>
                  <a:pt x="410" y="26"/>
                </a:lnTo>
                <a:lnTo>
                  <a:pt x="407" y="28"/>
                </a:lnTo>
                <a:lnTo>
                  <a:pt x="405" y="28"/>
                </a:lnTo>
                <a:lnTo>
                  <a:pt x="402" y="30"/>
                </a:lnTo>
                <a:close/>
                <a:moveTo>
                  <a:pt x="342" y="30"/>
                </a:moveTo>
                <a:lnTo>
                  <a:pt x="342" y="30"/>
                </a:lnTo>
                <a:lnTo>
                  <a:pt x="339" y="28"/>
                </a:lnTo>
                <a:lnTo>
                  <a:pt x="336" y="28"/>
                </a:lnTo>
                <a:lnTo>
                  <a:pt x="333" y="26"/>
                </a:lnTo>
                <a:lnTo>
                  <a:pt x="331" y="25"/>
                </a:lnTo>
                <a:lnTo>
                  <a:pt x="330" y="23"/>
                </a:lnTo>
                <a:lnTo>
                  <a:pt x="329" y="20"/>
                </a:lnTo>
                <a:lnTo>
                  <a:pt x="327" y="18"/>
                </a:lnTo>
                <a:lnTo>
                  <a:pt x="327" y="14"/>
                </a:lnTo>
                <a:lnTo>
                  <a:pt x="327" y="12"/>
                </a:lnTo>
                <a:lnTo>
                  <a:pt x="329" y="8"/>
                </a:lnTo>
                <a:lnTo>
                  <a:pt x="330" y="6"/>
                </a:lnTo>
                <a:lnTo>
                  <a:pt x="331" y="3"/>
                </a:lnTo>
                <a:lnTo>
                  <a:pt x="333" y="2"/>
                </a:lnTo>
                <a:lnTo>
                  <a:pt x="336" y="1"/>
                </a:lnTo>
                <a:lnTo>
                  <a:pt x="339" y="0"/>
                </a:lnTo>
                <a:lnTo>
                  <a:pt x="342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3" y="3"/>
                </a:lnTo>
                <a:lnTo>
                  <a:pt x="355" y="6"/>
                </a:lnTo>
                <a:lnTo>
                  <a:pt x="356" y="8"/>
                </a:lnTo>
                <a:lnTo>
                  <a:pt x="356" y="12"/>
                </a:lnTo>
                <a:lnTo>
                  <a:pt x="357" y="14"/>
                </a:lnTo>
                <a:lnTo>
                  <a:pt x="356" y="18"/>
                </a:lnTo>
                <a:lnTo>
                  <a:pt x="356" y="20"/>
                </a:lnTo>
                <a:lnTo>
                  <a:pt x="355" y="23"/>
                </a:lnTo>
                <a:lnTo>
                  <a:pt x="353" y="25"/>
                </a:lnTo>
                <a:lnTo>
                  <a:pt x="350" y="26"/>
                </a:lnTo>
                <a:lnTo>
                  <a:pt x="348" y="28"/>
                </a:lnTo>
                <a:lnTo>
                  <a:pt x="345" y="28"/>
                </a:lnTo>
                <a:lnTo>
                  <a:pt x="342" y="30"/>
                </a:lnTo>
                <a:close/>
                <a:moveTo>
                  <a:pt x="282" y="30"/>
                </a:moveTo>
                <a:lnTo>
                  <a:pt x="282" y="30"/>
                </a:lnTo>
                <a:lnTo>
                  <a:pt x="280" y="28"/>
                </a:lnTo>
                <a:lnTo>
                  <a:pt x="276" y="28"/>
                </a:lnTo>
                <a:lnTo>
                  <a:pt x="274" y="26"/>
                </a:lnTo>
                <a:lnTo>
                  <a:pt x="271" y="25"/>
                </a:lnTo>
                <a:lnTo>
                  <a:pt x="270" y="23"/>
                </a:lnTo>
                <a:lnTo>
                  <a:pt x="269" y="20"/>
                </a:lnTo>
                <a:lnTo>
                  <a:pt x="268" y="18"/>
                </a:lnTo>
                <a:lnTo>
                  <a:pt x="268" y="14"/>
                </a:lnTo>
                <a:lnTo>
                  <a:pt x="268" y="12"/>
                </a:lnTo>
                <a:lnTo>
                  <a:pt x="269" y="8"/>
                </a:lnTo>
                <a:lnTo>
                  <a:pt x="270" y="6"/>
                </a:lnTo>
                <a:lnTo>
                  <a:pt x="271" y="3"/>
                </a:lnTo>
                <a:lnTo>
                  <a:pt x="274" y="2"/>
                </a:lnTo>
                <a:lnTo>
                  <a:pt x="276" y="1"/>
                </a:lnTo>
                <a:lnTo>
                  <a:pt x="280" y="0"/>
                </a:lnTo>
                <a:lnTo>
                  <a:pt x="282" y="0"/>
                </a:lnTo>
                <a:lnTo>
                  <a:pt x="286" y="0"/>
                </a:lnTo>
                <a:lnTo>
                  <a:pt x="288" y="1"/>
                </a:lnTo>
                <a:lnTo>
                  <a:pt x="290" y="2"/>
                </a:lnTo>
                <a:lnTo>
                  <a:pt x="293" y="3"/>
                </a:lnTo>
                <a:lnTo>
                  <a:pt x="294" y="6"/>
                </a:lnTo>
                <a:lnTo>
                  <a:pt x="296" y="8"/>
                </a:lnTo>
                <a:lnTo>
                  <a:pt x="296" y="12"/>
                </a:lnTo>
                <a:lnTo>
                  <a:pt x="298" y="14"/>
                </a:lnTo>
                <a:lnTo>
                  <a:pt x="296" y="18"/>
                </a:lnTo>
                <a:lnTo>
                  <a:pt x="296" y="20"/>
                </a:lnTo>
                <a:lnTo>
                  <a:pt x="294" y="23"/>
                </a:lnTo>
                <a:lnTo>
                  <a:pt x="293" y="25"/>
                </a:lnTo>
                <a:lnTo>
                  <a:pt x="290" y="26"/>
                </a:lnTo>
                <a:lnTo>
                  <a:pt x="288" y="28"/>
                </a:lnTo>
                <a:lnTo>
                  <a:pt x="286" y="28"/>
                </a:lnTo>
                <a:lnTo>
                  <a:pt x="282" y="30"/>
                </a:lnTo>
                <a:close/>
                <a:moveTo>
                  <a:pt x="222" y="30"/>
                </a:moveTo>
                <a:lnTo>
                  <a:pt x="222" y="30"/>
                </a:lnTo>
                <a:lnTo>
                  <a:pt x="220" y="28"/>
                </a:lnTo>
                <a:lnTo>
                  <a:pt x="216" y="28"/>
                </a:lnTo>
                <a:lnTo>
                  <a:pt x="214" y="26"/>
                </a:lnTo>
                <a:lnTo>
                  <a:pt x="212" y="25"/>
                </a:lnTo>
                <a:lnTo>
                  <a:pt x="210" y="23"/>
                </a:lnTo>
                <a:lnTo>
                  <a:pt x="209" y="20"/>
                </a:lnTo>
                <a:lnTo>
                  <a:pt x="208" y="18"/>
                </a:lnTo>
                <a:lnTo>
                  <a:pt x="208" y="14"/>
                </a:lnTo>
                <a:lnTo>
                  <a:pt x="208" y="12"/>
                </a:lnTo>
                <a:lnTo>
                  <a:pt x="209" y="8"/>
                </a:lnTo>
                <a:lnTo>
                  <a:pt x="210" y="6"/>
                </a:lnTo>
                <a:lnTo>
                  <a:pt x="212" y="3"/>
                </a:lnTo>
                <a:lnTo>
                  <a:pt x="214" y="2"/>
                </a:lnTo>
                <a:lnTo>
                  <a:pt x="216" y="1"/>
                </a:lnTo>
                <a:lnTo>
                  <a:pt x="220" y="0"/>
                </a:lnTo>
                <a:lnTo>
                  <a:pt x="222" y="0"/>
                </a:lnTo>
                <a:lnTo>
                  <a:pt x="226" y="0"/>
                </a:lnTo>
                <a:lnTo>
                  <a:pt x="228" y="1"/>
                </a:lnTo>
                <a:lnTo>
                  <a:pt x="231" y="2"/>
                </a:lnTo>
                <a:lnTo>
                  <a:pt x="233" y="3"/>
                </a:lnTo>
                <a:lnTo>
                  <a:pt x="234" y="6"/>
                </a:lnTo>
                <a:lnTo>
                  <a:pt x="237" y="8"/>
                </a:lnTo>
                <a:lnTo>
                  <a:pt x="237" y="12"/>
                </a:lnTo>
                <a:lnTo>
                  <a:pt x="238" y="14"/>
                </a:lnTo>
                <a:lnTo>
                  <a:pt x="237" y="18"/>
                </a:lnTo>
                <a:lnTo>
                  <a:pt x="237" y="20"/>
                </a:lnTo>
                <a:lnTo>
                  <a:pt x="234" y="23"/>
                </a:lnTo>
                <a:lnTo>
                  <a:pt x="233" y="25"/>
                </a:lnTo>
                <a:lnTo>
                  <a:pt x="231" y="26"/>
                </a:lnTo>
                <a:lnTo>
                  <a:pt x="228" y="28"/>
                </a:lnTo>
                <a:lnTo>
                  <a:pt x="226" y="28"/>
                </a:lnTo>
                <a:lnTo>
                  <a:pt x="222" y="30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0" y="28"/>
                </a:lnTo>
                <a:lnTo>
                  <a:pt x="157" y="28"/>
                </a:lnTo>
                <a:lnTo>
                  <a:pt x="154" y="26"/>
                </a:lnTo>
                <a:lnTo>
                  <a:pt x="152" y="25"/>
                </a:lnTo>
                <a:lnTo>
                  <a:pt x="151" y="23"/>
                </a:lnTo>
                <a:lnTo>
                  <a:pt x="150" y="20"/>
                </a:lnTo>
                <a:lnTo>
                  <a:pt x="148" y="18"/>
                </a:lnTo>
                <a:lnTo>
                  <a:pt x="148" y="14"/>
                </a:lnTo>
                <a:lnTo>
                  <a:pt x="148" y="12"/>
                </a:lnTo>
                <a:lnTo>
                  <a:pt x="150" y="8"/>
                </a:lnTo>
                <a:lnTo>
                  <a:pt x="151" y="6"/>
                </a:lnTo>
                <a:lnTo>
                  <a:pt x="152" y="3"/>
                </a:lnTo>
                <a:lnTo>
                  <a:pt x="154" y="2"/>
                </a:lnTo>
                <a:lnTo>
                  <a:pt x="157" y="1"/>
                </a:lnTo>
                <a:lnTo>
                  <a:pt x="160" y="0"/>
                </a:lnTo>
                <a:lnTo>
                  <a:pt x="163" y="0"/>
                </a:lnTo>
                <a:lnTo>
                  <a:pt x="166" y="0"/>
                </a:lnTo>
                <a:lnTo>
                  <a:pt x="169" y="1"/>
                </a:lnTo>
                <a:lnTo>
                  <a:pt x="171" y="2"/>
                </a:lnTo>
                <a:lnTo>
                  <a:pt x="173" y="3"/>
                </a:lnTo>
                <a:lnTo>
                  <a:pt x="175" y="6"/>
                </a:lnTo>
                <a:lnTo>
                  <a:pt x="177" y="8"/>
                </a:lnTo>
                <a:lnTo>
                  <a:pt x="177" y="12"/>
                </a:lnTo>
                <a:lnTo>
                  <a:pt x="178" y="14"/>
                </a:lnTo>
                <a:lnTo>
                  <a:pt x="177" y="18"/>
                </a:lnTo>
                <a:lnTo>
                  <a:pt x="177" y="20"/>
                </a:lnTo>
                <a:lnTo>
                  <a:pt x="175" y="23"/>
                </a:lnTo>
                <a:lnTo>
                  <a:pt x="173" y="25"/>
                </a:lnTo>
                <a:lnTo>
                  <a:pt x="171" y="26"/>
                </a:lnTo>
                <a:lnTo>
                  <a:pt x="169" y="28"/>
                </a:lnTo>
                <a:lnTo>
                  <a:pt x="166" y="28"/>
                </a:lnTo>
                <a:lnTo>
                  <a:pt x="163" y="30"/>
                </a:lnTo>
                <a:close/>
                <a:moveTo>
                  <a:pt x="103" y="30"/>
                </a:moveTo>
                <a:lnTo>
                  <a:pt x="103" y="30"/>
                </a:lnTo>
                <a:lnTo>
                  <a:pt x="99" y="28"/>
                </a:lnTo>
                <a:lnTo>
                  <a:pt x="97" y="28"/>
                </a:lnTo>
                <a:lnTo>
                  <a:pt x="95" y="26"/>
                </a:lnTo>
                <a:lnTo>
                  <a:pt x="92" y="25"/>
                </a:lnTo>
                <a:lnTo>
                  <a:pt x="91" y="23"/>
                </a:lnTo>
                <a:lnTo>
                  <a:pt x="89" y="20"/>
                </a:lnTo>
                <a:lnTo>
                  <a:pt x="89" y="18"/>
                </a:lnTo>
                <a:lnTo>
                  <a:pt x="89" y="14"/>
                </a:lnTo>
                <a:lnTo>
                  <a:pt x="89" y="12"/>
                </a:lnTo>
                <a:lnTo>
                  <a:pt x="89" y="8"/>
                </a:lnTo>
                <a:lnTo>
                  <a:pt x="91" y="6"/>
                </a:lnTo>
                <a:lnTo>
                  <a:pt x="92" y="3"/>
                </a:lnTo>
                <a:lnTo>
                  <a:pt x="95" y="2"/>
                </a:lnTo>
                <a:lnTo>
                  <a:pt x="97" y="1"/>
                </a:lnTo>
                <a:lnTo>
                  <a:pt x="99" y="0"/>
                </a:lnTo>
                <a:lnTo>
                  <a:pt x="103" y="0"/>
                </a:lnTo>
                <a:lnTo>
                  <a:pt x="107" y="0"/>
                </a:lnTo>
                <a:lnTo>
                  <a:pt x="109" y="1"/>
                </a:lnTo>
                <a:lnTo>
                  <a:pt x="111" y="2"/>
                </a:lnTo>
                <a:lnTo>
                  <a:pt x="114" y="3"/>
                </a:lnTo>
                <a:lnTo>
                  <a:pt x="115" y="6"/>
                </a:lnTo>
                <a:lnTo>
                  <a:pt x="117" y="8"/>
                </a:lnTo>
                <a:lnTo>
                  <a:pt x="117" y="12"/>
                </a:lnTo>
                <a:lnTo>
                  <a:pt x="119" y="14"/>
                </a:lnTo>
                <a:lnTo>
                  <a:pt x="117" y="18"/>
                </a:lnTo>
                <a:lnTo>
                  <a:pt x="117" y="20"/>
                </a:lnTo>
                <a:lnTo>
                  <a:pt x="115" y="23"/>
                </a:lnTo>
                <a:lnTo>
                  <a:pt x="114" y="25"/>
                </a:lnTo>
                <a:lnTo>
                  <a:pt x="111" y="26"/>
                </a:lnTo>
                <a:lnTo>
                  <a:pt x="109" y="28"/>
                </a:lnTo>
                <a:lnTo>
                  <a:pt x="107" y="28"/>
                </a:lnTo>
                <a:lnTo>
                  <a:pt x="103" y="30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0" y="28"/>
                </a:lnTo>
                <a:lnTo>
                  <a:pt x="37" y="28"/>
                </a:lnTo>
                <a:lnTo>
                  <a:pt x="35" y="26"/>
                </a:lnTo>
                <a:lnTo>
                  <a:pt x="33" y="25"/>
                </a:lnTo>
                <a:lnTo>
                  <a:pt x="31" y="23"/>
                </a:lnTo>
                <a:lnTo>
                  <a:pt x="29" y="20"/>
                </a:lnTo>
                <a:lnTo>
                  <a:pt x="29" y="18"/>
                </a:lnTo>
                <a:lnTo>
                  <a:pt x="28" y="14"/>
                </a:lnTo>
                <a:lnTo>
                  <a:pt x="29" y="12"/>
                </a:lnTo>
                <a:lnTo>
                  <a:pt x="29" y="8"/>
                </a:lnTo>
                <a:lnTo>
                  <a:pt x="31" y="6"/>
                </a:lnTo>
                <a:lnTo>
                  <a:pt x="33" y="3"/>
                </a:lnTo>
                <a:lnTo>
                  <a:pt x="35" y="2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7" y="0"/>
                </a:lnTo>
                <a:lnTo>
                  <a:pt x="49" y="1"/>
                </a:lnTo>
                <a:lnTo>
                  <a:pt x="52" y="2"/>
                </a:lnTo>
                <a:lnTo>
                  <a:pt x="54" y="3"/>
                </a:lnTo>
                <a:lnTo>
                  <a:pt x="55" y="6"/>
                </a:lnTo>
                <a:lnTo>
                  <a:pt x="58" y="8"/>
                </a:lnTo>
                <a:lnTo>
                  <a:pt x="58" y="12"/>
                </a:lnTo>
                <a:lnTo>
                  <a:pt x="59" y="14"/>
                </a:lnTo>
                <a:lnTo>
                  <a:pt x="58" y="18"/>
                </a:lnTo>
                <a:lnTo>
                  <a:pt x="58" y="20"/>
                </a:lnTo>
                <a:lnTo>
                  <a:pt x="55" y="23"/>
                </a:lnTo>
                <a:lnTo>
                  <a:pt x="54" y="25"/>
                </a:lnTo>
                <a:lnTo>
                  <a:pt x="52" y="26"/>
                </a:lnTo>
                <a:lnTo>
                  <a:pt x="49" y="28"/>
                </a:lnTo>
                <a:lnTo>
                  <a:pt x="47" y="28"/>
                </a:lnTo>
                <a:lnTo>
                  <a:pt x="43" y="30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0" y="49"/>
                </a:lnTo>
                <a:lnTo>
                  <a:pt x="29" y="51"/>
                </a:lnTo>
                <a:lnTo>
                  <a:pt x="28" y="54"/>
                </a:lnTo>
                <a:lnTo>
                  <a:pt x="25" y="56"/>
                </a:lnTo>
                <a:lnTo>
                  <a:pt x="23" y="58"/>
                </a:lnTo>
                <a:lnTo>
                  <a:pt x="21" y="60"/>
                </a:lnTo>
                <a:lnTo>
                  <a:pt x="18" y="61"/>
                </a:lnTo>
                <a:lnTo>
                  <a:pt x="15" y="61"/>
                </a:lnTo>
                <a:lnTo>
                  <a:pt x="12" y="61"/>
                </a:lnTo>
                <a:lnTo>
                  <a:pt x="9" y="60"/>
                </a:lnTo>
                <a:lnTo>
                  <a:pt x="6" y="58"/>
                </a:lnTo>
                <a:lnTo>
                  <a:pt x="4" y="56"/>
                </a:lnTo>
                <a:lnTo>
                  <a:pt x="3" y="54"/>
                </a:lnTo>
                <a:lnTo>
                  <a:pt x="1" y="51"/>
                </a:lnTo>
                <a:lnTo>
                  <a:pt x="0" y="49"/>
                </a:lnTo>
                <a:lnTo>
                  <a:pt x="0" y="45"/>
                </a:lnTo>
                <a:lnTo>
                  <a:pt x="0" y="43"/>
                </a:lnTo>
                <a:lnTo>
                  <a:pt x="1" y="40"/>
                </a:lnTo>
                <a:lnTo>
                  <a:pt x="3" y="37"/>
                </a:lnTo>
                <a:lnTo>
                  <a:pt x="4" y="36"/>
                </a:lnTo>
                <a:lnTo>
                  <a:pt x="6" y="33"/>
                </a:lnTo>
                <a:lnTo>
                  <a:pt x="9" y="32"/>
                </a:lnTo>
                <a:lnTo>
                  <a:pt x="12" y="31"/>
                </a:lnTo>
                <a:lnTo>
                  <a:pt x="15" y="31"/>
                </a:lnTo>
                <a:lnTo>
                  <a:pt x="18" y="31"/>
                </a:lnTo>
                <a:lnTo>
                  <a:pt x="21" y="32"/>
                </a:lnTo>
                <a:lnTo>
                  <a:pt x="23" y="33"/>
                </a:lnTo>
                <a:lnTo>
                  <a:pt x="25" y="36"/>
                </a:lnTo>
                <a:lnTo>
                  <a:pt x="28" y="37"/>
                </a:lnTo>
                <a:lnTo>
                  <a:pt x="29" y="40"/>
                </a:lnTo>
                <a:lnTo>
                  <a:pt x="30" y="43"/>
                </a:lnTo>
                <a:lnTo>
                  <a:pt x="30" y="45"/>
                </a:lnTo>
                <a:close/>
                <a:moveTo>
                  <a:pt x="30" y="105"/>
                </a:moveTo>
                <a:lnTo>
                  <a:pt x="30" y="105"/>
                </a:lnTo>
                <a:lnTo>
                  <a:pt x="30" y="108"/>
                </a:lnTo>
                <a:lnTo>
                  <a:pt x="29" y="111"/>
                </a:lnTo>
                <a:lnTo>
                  <a:pt x="28" y="113"/>
                </a:lnTo>
                <a:lnTo>
                  <a:pt x="25" y="116"/>
                </a:lnTo>
                <a:lnTo>
                  <a:pt x="23" y="118"/>
                </a:lnTo>
                <a:lnTo>
                  <a:pt x="21" y="119"/>
                </a:lnTo>
                <a:lnTo>
                  <a:pt x="18" y="120"/>
                </a:lnTo>
                <a:lnTo>
                  <a:pt x="15" y="120"/>
                </a:lnTo>
                <a:lnTo>
                  <a:pt x="12" y="120"/>
                </a:lnTo>
                <a:lnTo>
                  <a:pt x="9" y="119"/>
                </a:lnTo>
                <a:lnTo>
                  <a:pt x="6" y="118"/>
                </a:lnTo>
                <a:lnTo>
                  <a:pt x="4" y="116"/>
                </a:lnTo>
                <a:lnTo>
                  <a:pt x="3" y="113"/>
                </a:lnTo>
                <a:lnTo>
                  <a:pt x="1" y="111"/>
                </a:lnTo>
                <a:lnTo>
                  <a:pt x="0" y="108"/>
                </a:lnTo>
                <a:lnTo>
                  <a:pt x="0" y="105"/>
                </a:lnTo>
                <a:lnTo>
                  <a:pt x="0" y="102"/>
                </a:lnTo>
                <a:lnTo>
                  <a:pt x="1" y="100"/>
                </a:lnTo>
                <a:lnTo>
                  <a:pt x="3" y="97"/>
                </a:lnTo>
                <a:lnTo>
                  <a:pt x="4" y="95"/>
                </a:lnTo>
                <a:lnTo>
                  <a:pt x="6" y="93"/>
                </a:lnTo>
                <a:lnTo>
                  <a:pt x="9" y="92"/>
                </a:lnTo>
                <a:lnTo>
                  <a:pt x="12" y="91"/>
                </a:lnTo>
                <a:lnTo>
                  <a:pt x="15" y="91"/>
                </a:lnTo>
                <a:lnTo>
                  <a:pt x="18" y="91"/>
                </a:lnTo>
                <a:lnTo>
                  <a:pt x="21" y="92"/>
                </a:lnTo>
                <a:lnTo>
                  <a:pt x="23" y="93"/>
                </a:lnTo>
                <a:lnTo>
                  <a:pt x="25" y="95"/>
                </a:lnTo>
                <a:lnTo>
                  <a:pt x="28" y="97"/>
                </a:lnTo>
                <a:lnTo>
                  <a:pt x="29" y="100"/>
                </a:lnTo>
                <a:lnTo>
                  <a:pt x="30" y="102"/>
                </a:lnTo>
                <a:lnTo>
                  <a:pt x="30" y="105"/>
                </a:lnTo>
                <a:close/>
                <a:moveTo>
                  <a:pt x="30" y="165"/>
                </a:moveTo>
                <a:lnTo>
                  <a:pt x="30" y="165"/>
                </a:lnTo>
                <a:lnTo>
                  <a:pt x="30" y="168"/>
                </a:lnTo>
                <a:lnTo>
                  <a:pt x="29" y="171"/>
                </a:lnTo>
                <a:lnTo>
                  <a:pt x="28" y="173"/>
                </a:lnTo>
                <a:lnTo>
                  <a:pt x="25" y="175"/>
                </a:lnTo>
                <a:lnTo>
                  <a:pt x="23" y="178"/>
                </a:lnTo>
                <a:lnTo>
                  <a:pt x="21" y="179"/>
                </a:lnTo>
                <a:lnTo>
                  <a:pt x="18" y="180"/>
                </a:lnTo>
                <a:lnTo>
                  <a:pt x="15" y="180"/>
                </a:lnTo>
                <a:lnTo>
                  <a:pt x="12" y="180"/>
                </a:lnTo>
                <a:lnTo>
                  <a:pt x="9" y="179"/>
                </a:lnTo>
                <a:lnTo>
                  <a:pt x="6" y="178"/>
                </a:lnTo>
                <a:lnTo>
                  <a:pt x="4" y="175"/>
                </a:lnTo>
                <a:lnTo>
                  <a:pt x="3" y="173"/>
                </a:lnTo>
                <a:lnTo>
                  <a:pt x="1" y="171"/>
                </a:lnTo>
                <a:lnTo>
                  <a:pt x="0" y="168"/>
                </a:lnTo>
                <a:lnTo>
                  <a:pt x="0" y="165"/>
                </a:lnTo>
                <a:lnTo>
                  <a:pt x="0" y="162"/>
                </a:lnTo>
                <a:lnTo>
                  <a:pt x="1" y="160"/>
                </a:lnTo>
                <a:lnTo>
                  <a:pt x="3" y="156"/>
                </a:lnTo>
                <a:lnTo>
                  <a:pt x="4" y="155"/>
                </a:lnTo>
                <a:lnTo>
                  <a:pt x="6" y="153"/>
                </a:lnTo>
                <a:lnTo>
                  <a:pt x="9" y="151"/>
                </a:lnTo>
                <a:lnTo>
                  <a:pt x="12" y="150"/>
                </a:lnTo>
                <a:lnTo>
                  <a:pt x="15" y="150"/>
                </a:lnTo>
                <a:lnTo>
                  <a:pt x="18" y="150"/>
                </a:lnTo>
                <a:lnTo>
                  <a:pt x="21" y="151"/>
                </a:lnTo>
                <a:lnTo>
                  <a:pt x="23" y="153"/>
                </a:lnTo>
                <a:lnTo>
                  <a:pt x="25" y="155"/>
                </a:lnTo>
                <a:lnTo>
                  <a:pt x="28" y="156"/>
                </a:lnTo>
                <a:lnTo>
                  <a:pt x="29" y="160"/>
                </a:lnTo>
                <a:lnTo>
                  <a:pt x="30" y="162"/>
                </a:lnTo>
                <a:lnTo>
                  <a:pt x="30" y="165"/>
                </a:lnTo>
                <a:close/>
                <a:moveTo>
                  <a:pt x="30" y="224"/>
                </a:moveTo>
                <a:lnTo>
                  <a:pt x="30" y="225"/>
                </a:lnTo>
                <a:lnTo>
                  <a:pt x="30" y="228"/>
                </a:lnTo>
                <a:lnTo>
                  <a:pt x="29" y="230"/>
                </a:lnTo>
                <a:lnTo>
                  <a:pt x="28" y="233"/>
                </a:lnTo>
                <a:lnTo>
                  <a:pt x="25" y="235"/>
                </a:lnTo>
                <a:lnTo>
                  <a:pt x="23" y="237"/>
                </a:lnTo>
                <a:lnTo>
                  <a:pt x="21" y="239"/>
                </a:lnTo>
                <a:lnTo>
                  <a:pt x="18" y="240"/>
                </a:lnTo>
                <a:lnTo>
                  <a:pt x="15" y="240"/>
                </a:lnTo>
                <a:lnTo>
                  <a:pt x="12" y="240"/>
                </a:lnTo>
                <a:lnTo>
                  <a:pt x="9" y="239"/>
                </a:lnTo>
                <a:lnTo>
                  <a:pt x="6" y="237"/>
                </a:lnTo>
                <a:lnTo>
                  <a:pt x="4" y="235"/>
                </a:lnTo>
                <a:lnTo>
                  <a:pt x="3" y="233"/>
                </a:lnTo>
                <a:lnTo>
                  <a:pt x="1" y="230"/>
                </a:lnTo>
                <a:lnTo>
                  <a:pt x="0" y="228"/>
                </a:lnTo>
                <a:lnTo>
                  <a:pt x="0" y="225"/>
                </a:lnTo>
                <a:lnTo>
                  <a:pt x="0" y="224"/>
                </a:lnTo>
                <a:lnTo>
                  <a:pt x="0" y="222"/>
                </a:lnTo>
                <a:lnTo>
                  <a:pt x="1" y="219"/>
                </a:lnTo>
                <a:lnTo>
                  <a:pt x="3" y="216"/>
                </a:lnTo>
                <a:lnTo>
                  <a:pt x="4" y="215"/>
                </a:lnTo>
                <a:lnTo>
                  <a:pt x="6" y="212"/>
                </a:lnTo>
                <a:lnTo>
                  <a:pt x="9" y="211"/>
                </a:lnTo>
                <a:lnTo>
                  <a:pt x="12" y="210"/>
                </a:lnTo>
                <a:lnTo>
                  <a:pt x="15" y="210"/>
                </a:lnTo>
                <a:lnTo>
                  <a:pt x="18" y="210"/>
                </a:lnTo>
                <a:lnTo>
                  <a:pt x="21" y="211"/>
                </a:lnTo>
                <a:lnTo>
                  <a:pt x="23" y="212"/>
                </a:lnTo>
                <a:lnTo>
                  <a:pt x="25" y="215"/>
                </a:lnTo>
                <a:lnTo>
                  <a:pt x="28" y="216"/>
                </a:lnTo>
                <a:lnTo>
                  <a:pt x="29" y="219"/>
                </a:lnTo>
                <a:lnTo>
                  <a:pt x="30" y="222"/>
                </a:lnTo>
                <a:lnTo>
                  <a:pt x="30" y="224"/>
                </a:lnTo>
                <a:close/>
                <a:moveTo>
                  <a:pt x="30" y="285"/>
                </a:moveTo>
                <a:lnTo>
                  <a:pt x="30" y="285"/>
                </a:lnTo>
                <a:lnTo>
                  <a:pt x="30" y="288"/>
                </a:lnTo>
                <a:lnTo>
                  <a:pt x="29" y="290"/>
                </a:lnTo>
                <a:lnTo>
                  <a:pt x="28" y="292"/>
                </a:lnTo>
                <a:lnTo>
                  <a:pt x="25" y="295"/>
                </a:lnTo>
                <a:lnTo>
                  <a:pt x="23" y="297"/>
                </a:lnTo>
                <a:lnTo>
                  <a:pt x="21" y="298"/>
                </a:lnTo>
                <a:lnTo>
                  <a:pt x="18" y="299"/>
                </a:lnTo>
                <a:lnTo>
                  <a:pt x="15" y="299"/>
                </a:lnTo>
                <a:lnTo>
                  <a:pt x="12" y="299"/>
                </a:lnTo>
                <a:lnTo>
                  <a:pt x="9" y="298"/>
                </a:lnTo>
                <a:lnTo>
                  <a:pt x="6" y="297"/>
                </a:lnTo>
                <a:lnTo>
                  <a:pt x="4" y="295"/>
                </a:lnTo>
                <a:lnTo>
                  <a:pt x="3" y="292"/>
                </a:lnTo>
                <a:lnTo>
                  <a:pt x="1" y="290"/>
                </a:lnTo>
                <a:lnTo>
                  <a:pt x="0" y="288"/>
                </a:lnTo>
                <a:lnTo>
                  <a:pt x="0" y="285"/>
                </a:lnTo>
                <a:lnTo>
                  <a:pt x="0" y="282"/>
                </a:lnTo>
                <a:lnTo>
                  <a:pt x="1" y="279"/>
                </a:lnTo>
                <a:lnTo>
                  <a:pt x="3" y="276"/>
                </a:lnTo>
                <a:lnTo>
                  <a:pt x="4" y="274"/>
                </a:lnTo>
                <a:lnTo>
                  <a:pt x="6" y="272"/>
                </a:lnTo>
                <a:lnTo>
                  <a:pt x="9" y="271"/>
                </a:lnTo>
                <a:lnTo>
                  <a:pt x="12" y="270"/>
                </a:lnTo>
                <a:lnTo>
                  <a:pt x="15" y="270"/>
                </a:lnTo>
                <a:lnTo>
                  <a:pt x="18" y="270"/>
                </a:lnTo>
                <a:lnTo>
                  <a:pt x="21" y="271"/>
                </a:lnTo>
                <a:lnTo>
                  <a:pt x="23" y="272"/>
                </a:lnTo>
                <a:lnTo>
                  <a:pt x="25" y="274"/>
                </a:lnTo>
                <a:lnTo>
                  <a:pt x="28" y="276"/>
                </a:lnTo>
                <a:lnTo>
                  <a:pt x="29" y="279"/>
                </a:lnTo>
                <a:lnTo>
                  <a:pt x="30" y="282"/>
                </a:lnTo>
                <a:lnTo>
                  <a:pt x="30" y="285"/>
                </a:lnTo>
                <a:close/>
                <a:moveTo>
                  <a:pt x="30" y="345"/>
                </a:moveTo>
                <a:lnTo>
                  <a:pt x="30" y="345"/>
                </a:lnTo>
                <a:lnTo>
                  <a:pt x="30" y="347"/>
                </a:lnTo>
                <a:lnTo>
                  <a:pt x="29" y="350"/>
                </a:lnTo>
                <a:lnTo>
                  <a:pt x="28" y="352"/>
                </a:lnTo>
                <a:lnTo>
                  <a:pt x="25" y="354"/>
                </a:lnTo>
                <a:lnTo>
                  <a:pt x="23" y="357"/>
                </a:lnTo>
                <a:lnTo>
                  <a:pt x="21" y="358"/>
                </a:lnTo>
                <a:lnTo>
                  <a:pt x="18" y="359"/>
                </a:lnTo>
                <a:lnTo>
                  <a:pt x="15" y="359"/>
                </a:lnTo>
                <a:lnTo>
                  <a:pt x="12" y="359"/>
                </a:lnTo>
                <a:lnTo>
                  <a:pt x="9" y="358"/>
                </a:lnTo>
                <a:lnTo>
                  <a:pt x="6" y="357"/>
                </a:lnTo>
                <a:lnTo>
                  <a:pt x="4" y="354"/>
                </a:lnTo>
                <a:lnTo>
                  <a:pt x="3" y="352"/>
                </a:lnTo>
                <a:lnTo>
                  <a:pt x="1" y="350"/>
                </a:lnTo>
                <a:lnTo>
                  <a:pt x="0" y="347"/>
                </a:lnTo>
                <a:lnTo>
                  <a:pt x="0" y="345"/>
                </a:lnTo>
                <a:lnTo>
                  <a:pt x="0" y="341"/>
                </a:lnTo>
                <a:lnTo>
                  <a:pt x="1" y="339"/>
                </a:lnTo>
                <a:lnTo>
                  <a:pt x="3" y="336"/>
                </a:lnTo>
                <a:lnTo>
                  <a:pt x="4" y="334"/>
                </a:lnTo>
                <a:lnTo>
                  <a:pt x="6" y="332"/>
                </a:lnTo>
                <a:lnTo>
                  <a:pt x="9" y="331"/>
                </a:lnTo>
                <a:lnTo>
                  <a:pt x="12" y="329"/>
                </a:lnTo>
                <a:lnTo>
                  <a:pt x="15" y="329"/>
                </a:lnTo>
                <a:lnTo>
                  <a:pt x="18" y="329"/>
                </a:lnTo>
                <a:lnTo>
                  <a:pt x="21" y="331"/>
                </a:lnTo>
                <a:lnTo>
                  <a:pt x="23" y="332"/>
                </a:lnTo>
                <a:lnTo>
                  <a:pt x="25" y="334"/>
                </a:lnTo>
                <a:lnTo>
                  <a:pt x="28" y="336"/>
                </a:lnTo>
                <a:lnTo>
                  <a:pt x="29" y="339"/>
                </a:lnTo>
                <a:lnTo>
                  <a:pt x="30" y="341"/>
                </a:lnTo>
                <a:lnTo>
                  <a:pt x="30" y="345"/>
                </a:lnTo>
                <a:close/>
                <a:moveTo>
                  <a:pt x="30" y="405"/>
                </a:moveTo>
                <a:lnTo>
                  <a:pt x="30" y="405"/>
                </a:lnTo>
                <a:lnTo>
                  <a:pt x="30" y="407"/>
                </a:lnTo>
                <a:lnTo>
                  <a:pt x="29" y="409"/>
                </a:lnTo>
                <a:lnTo>
                  <a:pt x="28" y="413"/>
                </a:lnTo>
                <a:lnTo>
                  <a:pt x="25" y="414"/>
                </a:lnTo>
                <a:lnTo>
                  <a:pt x="23" y="416"/>
                </a:lnTo>
                <a:lnTo>
                  <a:pt x="21" y="418"/>
                </a:lnTo>
                <a:lnTo>
                  <a:pt x="18" y="419"/>
                </a:lnTo>
                <a:lnTo>
                  <a:pt x="15" y="419"/>
                </a:lnTo>
                <a:lnTo>
                  <a:pt x="12" y="419"/>
                </a:lnTo>
                <a:lnTo>
                  <a:pt x="9" y="418"/>
                </a:lnTo>
                <a:lnTo>
                  <a:pt x="6" y="416"/>
                </a:lnTo>
                <a:lnTo>
                  <a:pt x="4" y="414"/>
                </a:lnTo>
                <a:lnTo>
                  <a:pt x="3" y="413"/>
                </a:lnTo>
                <a:lnTo>
                  <a:pt x="1" y="409"/>
                </a:lnTo>
                <a:lnTo>
                  <a:pt x="0" y="407"/>
                </a:lnTo>
                <a:lnTo>
                  <a:pt x="0" y="405"/>
                </a:lnTo>
                <a:lnTo>
                  <a:pt x="0" y="401"/>
                </a:lnTo>
                <a:lnTo>
                  <a:pt x="1" y="399"/>
                </a:lnTo>
                <a:lnTo>
                  <a:pt x="3" y="396"/>
                </a:lnTo>
                <a:lnTo>
                  <a:pt x="4" y="394"/>
                </a:lnTo>
                <a:lnTo>
                  <a:pt x="6" y="391"/>
                </a:lnTo>
                <a:lnTo>
                  <a:pt x="9" y="390"/>
                </a:lnTo>
                <a:lnTo>
                  <a:pt x="12" y="389"/>
                </a:lnTo>
                <a:lnTo>
                  <a:pt x="15" y="389"/>
                </a:lnTo>
                <a:lnTo>
                  <a:pt x="18" y="389"/>
                </a:lnTo>
                <a:lnTo>
                  <a:pt x="21" y="390"/>
                </a:lnTo>
                <a:lnTo>
                  <a:pt x="23" y="391"/>
                </a:lnTo>
                <a:lnTo>
                  <a:pt x="25" y="394"/>
                </a:lnTo>
                <a:lnTo>
                  <a:pt x="28" y="396"/>
                </a:lnTo>
                <a:lnTo>
                  <a:pt x="29" y="399"/>
                </a:lnTo>
                <a:lnTo>
                  <a:pt x="30" y="401"/>
                </a:lnTo>
                <a:lnTo>
                  <a:pt x="30" y="405"/>
                </a:lnTo>
                <a:close/>
                <a:moveTo>
                  <a:pt x="30" y="464"/>
                </a:moveTo>
                <a:lnTo>
                  <a:pt x="30" y="464"/>
                </a:lnTo>
                <a:lnTo>
                  <a:pt x="30" y="467"/>
                </a:lnTo>
                <a:lnTo>
                  <a:pt x="29" y="469"/>
                </a:lnTo>
                <a:lnTo>
                  <a:pt x="28" y="473"/>
                </a:lnTo>
                <a:lnTo>
                  <a:pt x="25" y="474"/>
                </a:lnTo>
                <a:lnTo>
                  <a:pt x="23" y="476"/>
                </a:lnTo>
                <a:lnTo>
                  <a:pt x="21" y="477"/>
                </a:lnTo>
                <a:lnTo>
                  <a:pt x="18" y="479"/>
                </a:lnTo>
                <a:lnTo>
                  <a:pt x="15" y="479"/>
                </a:lnTo>
                <a:lnTo>
                  <a:pt x="12" y="479"/>
                </a:lnTo>
                <a:lnTo>
                  <a:pt x="9" y="477"/>
                </a:lnTo>
                <a:lnTo>
                  <a:pt x="6" y="476"/>
                </a:lnTo>
                <a:lnTo>
                  <a:pt x="4" y="474"/>
                </a:lnTo>
                <a:lnTo>
                  <a:pt x="3" y="473"/>
                </a:lnTo>
                <a:lnTo>
                  <a:pt x="1" y="469"/>
                </a:lnTo>
                <a:lnTo>
                  <a:pt x="0" y="467"/>
                </a:lnTo>
                <a:lnTo>
                  <a:pt x="0" y="464"/>
                </a:lnTo>
                <a:lnTo>
                  <a:pt x="0" y="461"/>
                </a:lnTo>
                <a:lnTo>
                  <a:pt x="1" y="458"/>
                </a:lnTo>
                <a:lnTo>
                  <a:pt x="3" y="456"/>
                </a:lnTo>
                <a:lnTo>
                  <a:pt x="4" y="453"/>
                </a:lnTo>
                <a:lnTo>
                  <a:pt x="6" y="451"/>
                </a:lnTo>
                <a:lnTo>
                  <a:pt x="9" y="450"/>
                </a:lnTo>
                <a:lnTo>
                  <a:pt x="12" y="449"/>
                </a:lnTo>
                <a:lnTo>
                  <a:pt x="15" y="449"/>
                </a:lnTo>
                <a:lnTo>
                  <a:pt x="18" y="449"/>
                </a:lnTo>
                <a:lnTo>
                  <a:pt x="21" y="450"/>
                </a:lnTo>
                <a:lnTo>
                  <a:pt x="23" y="451"/>
                </a:lnTo>
                <a:lnTo>
                  <a:pt x="25" y="453"/>
                </a:lnTo>
                <a:lnTo>
                  <a:pt x="28" y="456"/>
                </a:lnTo>
                <a:lnTo>
                  <a:pt x="29" y="458"/>
                </a:lnTo>
                <a:lnTo>
                  <a:pt x="30" y="461"/>
                </a:lnTo>
                <a:lnTo>
                  <a:pt x="30" y="464"/>
                </a:lnTo>
                <a:close/>
                <a:moveTo>
                  <a:pt x="30" y="524"/>
                </a:moveTo>
                <a:lnTo>
                  <a:pt x="30" y="524"/>
                </a:lnTo>
                <a:lnTo>
                  <a:pt x="30" y="526"/>
                </a:lnTo>
                <a:lnTo>
                  <a:pt x="29" y="529"/>
                </a:lnTo>
                <a:lnTo>
                  <a:pt x="28" y="532"/>
                </a:lnTo>
                <a:lnTo>
                  <a:pt x="25" y="533"/>
                </a:lnTo>
                <a:lnTo>
                  <a:pt x="23" y="536"/>
                </a:lnTo>
                <a:lnTo>
                  <a:pt x="21" y="537"/>
                </a:lnTo>
                <a:lnTo>
                  <a:pt x="18" y="538"/>
                </a:lnTo>
                <a:lnTo>
                  <a:pt x="15" y="538"/>
                </a:lnTo>
                <a:lnTo>
                  <a:pt x="12" y="538"/>
                </a:lnTo>
                <a:lnTo>
                  <a:pt x="9" y="537"/>
                </a:lnTo>
                <a:lnTo>
                  <a:pt x="6" y="536"/>
                </a:lnTo>
                <a:lnTo>
                  <a:pt x="4" y="533"/>
                </a:lnTo>
                <a:lnTo>
                  <a:pt x="3" y="532"/>
                </a:lnTo>
                <a:lnTo>
                  <a:pt x="1" y="529"/>
                </a:lnTo>
                <a:lnTo>
                  <a:pt x="0" y="526"/>
                </a:lnTo>
                <a:lnTo>
                  <a:pt x="0" y="524"/>
                </a:lnTo>
                <a:lnTo>
                  <a:pt x="0" y="520"/>
                </a:lnTo>
                <a:lnTo>
                  <a:pt x="1" y="518"/>
                </a:lnTo>
                <a:lnTo>
                  <a:pt x="3" y="516"/>
                </a:lnTo>
                <a:lnTo>
                  <a:pt x="4" y="513"/>
                </a:lnTo>
                <a:lnTo>
                  <a:pt x="6" y="511"/>
                </a:lnTo>
                <a:lnTo>
                  <a:pt x="9" y="510"/>
                </a:lnTo>
                <a:lnTo>
                  <a:pt x="12" y="508"/>
                </a:lnTo>
                <a:lnTo>
                  <a:pt x="15" y="508"/>
                </a:lnTo>
                <a:lnTo>
                  <a:pt x="18" y="508"/>
                </a:lnTo>
                <a:lnTo>
                  <a:pt x="21" y="510"/>
                </a:lnTo>
                <a:lnTo>
                  <a:pt x="23" y="511"/>
                </a:lnTo>
                <a:lnTo>
                  <a:pt x="25" y="513"/>
                </a:lnTo>
                <a:lnTo>
                  <a:pt x="28" y="516"/>
                </a:lnTo>
                <a:lnTo>
                  <a:pt x="29" y="518"/>
                </a:lnTo>
                <a:lnTo>
                  <a:pt x="30" y="520"/>
                </a:lnTo>
                <a:lnTo>
                  <a:pt x="30" y="524"/>
                </a:lnTo>
                <a:close/>
                <a:moveTo>
                  <a:pt x="30" y="584"/>
                </a:moveTo>
                <a:lnTo>
                  <a:pt x="30" y="584"/>
                </a:lnTo>
                <a:lnTo>
                  <a:pt x="30" y="586"/>
                </a:lnTo>
                <a:lnTo>
                  <a:pt x="29" y="588"/>
                </a:lnTo>
                <a:lnTo>
                  <a:pt x="28" y="592"/>
                </a:lnTo>
                <a:lnTo>
                  <a:pt x="25" y="593"/>
                </a:lnTo>
                <a:lnTo>
                  <a:pt x="23" y="596"/>
                </a:lnTo>
                <a:lnTo>
                  <a:pt x="21" y="597"/>
                </a:lnTo>
                <a:lnTo>
                  <a:pt x="18" y="598"/>
                </a:lnTo>
                <a:lnTo>
                  <a:pt x="15" y="598"/>
                </a:lnTo>
                <a:lnTo>
                  <a:pt x="12" y="598"/>
                </a:lnTo>
                <a:lnTo>
                  <a:pt x="9" y="597"/>
                </a:lnTo>
                <a:lnTo>
                  <a:pt x="6" y="596"/>
                </a:lnTo>
                <a:lnTo>
                  <a:pt x="4" y="593"/>
                </a:lnTo>
                <a:lnTo>
                  <a:pt x="3" y="592"/>
                </a:lnTo>
                <a:lnTo>
                  <a:pt x="1" y="588"/>
                </a:lnTo>
                <a:lnTo>
                  <a:pt x="0" y="586"/>
                </a:lnTo>
                <a:lnTo>
                  <a:pt x="0" y="584"/>
                </a:lnTo>
                <a:lnTo>
                  <a:pt x="0" y="580"/>
                </a:lnTo>
                <a:lnTo>
                  <a:pt x="1" y="578"/>
                </a:lnTo>
                <a:lnTo>
                  <a:pt x="3" y="575"/>
                </a:lnTo>
                <a:lnTo>
                  <a:pt x="4" y="573"/>
                </a:lnTo>
                <a:lnTo>
                  <a:pt x="6" y="570"/>
                </a:lnTo>
                <a:lnTo>
                  <a:pt x="9" y="569"/>
                </a:lnTo>
                <a:lnTo>
                  <a:pt x="12" y="568"/>
                </a:lnTo>
                <a:lnTo>
                  <a:pt x="15" y="568"/>
                </a:lnTo>
                <a:lnTo>
                  <a:pt x="18" y="568"/>
                </a:lnTo>
                <a:lnTo>
                  <a:pt x="21" y="569"/>
                </a:lnTo>
                <a:lnTo>
                  <a:pt x="23" y="570"/>
                </a:lnTo>
                <a:lnTo>
                  <a:pt x="25" y="573"/>
                </a:lnTo>
                <a:lnTo>
                  <a:pt x="28" y="575"/>
                </a:lnTo>
                <a:lnTo>
                  <a:pt x="29" y="578"/>
                </a:lnTo>
                <a:lnTo>
                  <a:pt x="30" y="580"/>
                </a:lnTo>
                <a:lnTo>
                  <a:pt x="30" y="584"/>
                </a:lnTo>
                <a:close/>
                <a:moveTo>
                  <a:pt x="30" y="643"/>
                </a:moveTo>
                <a:lnTo>
                  <a:pt x="30" y="643"/>
                </a:lnTo>
                <a:lnTo>
                  <a:pt x="30" y="646"/>
                </a:lnTo>
                <a:lnTo>
                  <a:pt x="29" y="648"/>
                </a:lnTo>
                <a:lnTo>
                  <a:pt x="28" y="652"/>
                </a:lnTo>
                <a:lnTo>
                  <a:pt x="25" y="653"/>
                </a:lnTo>
                <a:lnTo>
                  <a:pt x="23" y="655"/>
                </a:lnTo>
                <a:lnTo>
                  <a:pt x="21" y="656"/>
                </a:lnTo>
                <a:lnTo>
                  <a:pt x="18" y="658"/>
                </a:lnTo>
                <a:lnTo>
                  <a:pt x="15" y="658"/>
                </a:lnTo>
                <a:lnTo>
                  <a:pt x="12" y="658"/>
                </a:lnTo>
                <a:lnTo>
                  <a:pt x="9" y="656"/>
                </a:lnTo>
                <a:lnTo>
                  <a:pt x="6" y="655"/>
                </a:lnTo>
                <a:lnTo>
                  <a:pt x="4" y="653"/>
                </a:lnTo>
                <a:lnTo>
                  <a:pt x="3" y="652"/>
                </a:lnTo>
                <a:lnTo>
                  <a:pt x="1" y="648"/>
                </a:lnTo>
                <a:lnTo>
                  <a:pt x="0" y="646"/>
                </a:lnTo>
                <a:lnTo>
                  <a:pt x="0" y="643"/>
                </a:lnTo>
                <a:lnTo>
                  <a:pt x="0" y="640"/>
                </a:lnTo>
                <a:lnTo>
                  <a:pt x="1" y="637"/>
                </a:lnTo>
                <a:lnTo>
                  <a:pt x="3" y="635"/>
                </a:lnTo>
                <a:lnTo>
                  <a:pt x="4" y="633"/>
                </a:lnTo>
                <a:lnTo>
                  <a:pt x="6" y="630"/>
                </a:lnTo>
                <a:lnTo>
                  <a:pt x="9" y="629"/>
                </a:lnTo>
                <a:lnTo>
                  <a:pt x="12" y="628"/>
                </a:lnTo>
                <a:lnTo>
                  <a:pt x="15" y="628"/>
                </a:lnTo>
                <a:lnTo>
                  <a:pt x="18" y="628"/>
                </a:lnTo>
                <a:lnTo>
                  <a:pt x="21" y="629"/>
                </a:lnTo>
                <a:lnTo>
                  <a:pt x="23" y="630"/>
                </a:lnTo>
                <a:lnTo>
                  <a:pt x="25" y="633"/>
                </a:lnTo>
                <a:lnTo>
                  <a:pt x="28" y="635"/>
                </a:lnTo>
                <a:lnTo>
                  <a:pt x="29" y="637"/>
                </a:lnTo>
                <a:lnTo>
                  <a:pt x="30" y="640"/>
                </a:lnTo>
                <a:lnTo>
                  <a:pt x="30" y="643"/>
                </a:lnTo>
                <a:close/>
                <a:moveTo>
                  <a:pt x="30" y="703"/>
                </a:moveTo>
                <a:lnTo>
                  <a:pt x="30" y="703"/>
                </a:lnTo>
                <a:lnTo>
                  <a:pt x="30" y="705"/>
                </a:lnTo>
                <a:lnTo>
                  <a:pt x="29" y="709"/>
                </a:lnTo>
                <a:lnTo>
                  <a:pt x="28" y="711"/>
                </a:lnTo>
                <a:lnTo>
                  <a:pt x="25" y="714"/>
                </a:lnTo>
                <a:lnTo>
                  <a:pt x="23" y="715"/>
                </a:lnTo>
                <a:lnTo>
                  <a:pt x="21" y="716"/>
                </a:lnTo>
                <a:lnTo>
                  <a:pt x="18" y="717"/>
                </a:lnTo>
                <a:lnTo>
                  <a:pt x="15" y="717"/>
                </a:lnTo>
                <a:lnTo>
                  <a:pt x="12" y="717"/>
                </a:lnTo>
                <a:lnTo>
                  <a:pt x="9" y="716"/>
                </a:lnTo>
                <a:lnTo>
                  <a:pt x="6" y="715"/>
                </a:lnTo>
                <a:lnTo>
                  <a:pt x="4" y="714"/>
                </a:lnTo>
                <a:lnTo>
                  <a:pt x="3" y="711"/>
                </a:lnTo>
                <a:lnTo>
                  <a:pt x="1" y="709"/>
                </a:lnTo>
                <a:lnTo>
                  <a:pt x="0" y="705"/>
                </a:lnTo>
                <a:lnTo>
                  <a:pt x="0" y="703"/>
                </a:lnTo>
                <a:lnTo>
                  <a:pt x="0" y="699"/>
                </a:lnTo>
                <a:lnTo>
                  <a:pt x="1" y="697"/>
                </a:lnTo>
                <a:lnTo>
                  <a:pt x="3" y="695"/>
                </a:lnTo>
                <a:lnTo>
                  <a:pt x="4" y="692"/>
                </a:lnTo>
                <a:lnTo>
                  <a:pt x="6" y="690"/>
                </a:lnTo>
                <a:lnTo>
                  <a:pt x="9" y="689"/>
                </a:lnTo>
                <a:lnTo>
                  <a:pt x="12" y="687"/>
                </a:lnTo>
                <a:lnTo>
                  <a:pt x="15" y="687"/>
                </a:lnTo>
                <a:lnTo>
                  <a:pt x="18" y="687"/>
                </a:lnTo>
                <a:lnTo>
                  <a:pt x="21" y="689"/>
                </a:lnTo>
                <a:lnTo>
                  <a:pt x="23" y="690"/>
                </a:lnTo>
                <a:lnTo>
                  <a:pt x="25" y="692"/>
                </a:lnTo>
                <a:lnTo>
                  <a:pt x="28" y="695"/>
                </a:lnTo>
                <a:lnTo>
                  <a:pt x="29" y="697"/>
                </a:lnTo>
                <a:lnTo>
                  <a:pt x="30" y="699"/>
                </a:lnTo>
                <a:lnTo>
                  <a:pt x="30" y="703"/>
                </a:lnTo>
                <a:close/>
                <a:moveTo>
                  <a:pt x="30" y="763"/>
                </a:moveTo>
                <a:lnTo>
                  <a:pt x="30" y="763"/>
                </a:lnTo>
                <a:lnTo>
                  <a:pt x="30" y="765"/>
                </a:lnTo>
                <a:lnTo>
                  <a:pt x="29" y="769"/>
                </a:lnTo>
                <a:lnTo>
                  <a:pt x="28" y="771"/>
                </a:lnTo>
                <a:lnTo>
                  <a:pt x="25" y="773"/>
                </a:lnTo>
                <a:lnTo>
                  <a:pt x="23" y="775"/>
                </a:lnTo>
                <a:lnTo>
                  <a:pt x="21" y="776"/>
                </a:lnTo>
                <a:lnTo>
                  <a:pt x="18" y="777"/>
                </a:lnTo>
                <a:lnTo>
                  <a:pt x="15" y="777"/>
                </a:lnTo>
                <a:lnTo>
                  <a:pt x="12" y="777"/>
                </a:lnTo>
                <a:lnTo>
                  <a:pt x="9" y="776"/>
                </a:lnTo>
                <a:lnTo>
                  <a:pt x="6" y="775"/>
                </a:lnTo>
                <a:lnTo>
                  <a:pt x="4" y="773"/>
                </a:lnTo>
                <a:lnTo>
                  <a:pt x="3" y="771"/>
                </a:lnTo>
                <a:lnTo>
                  <a:pt x="1" y="769"/>
                </a:lnTo>
                <a:lnTo>
                  <a:pt x="0" y="765"/>
                </a:lnTo>
                <a:lnTo>
                  <a:pt x="0" y="763"/>
                </a:lnTo>
                <a:lnTo>
                  <a:pt x="0" y="759"/>
                </a:lnTo>
                <a:lnTo>
                  <a:pt x="1" y="757"/>
                </a:lnTo>
                <a:lnTo>
                  <a:pt x="3" y="754"/>
                </a:lnTo>
                <a:lnTo>
                  <a:pt x="4" y="752"/>
                </a:lnTo>
                <a:lnTo>
                  <a:pt x="6" y="750"/>
                </a:lnTo>
                <a:lnTo>
                  <a:pt x="9" y="748"/>
                </a:lnTo>
                <a:lnTo>
                  <a:pt x="12" y="747"/>
                </a:lnTo>
                <a:lnTo>
                  <a:pt x="15" y="747"/>
                </a:lnTo>
                <a:lnTo>
                  <a:pt x="18" y="747"/>
                </a:lnTo>
                <a:lnTo>
                  <a:pt x="21" y="748"/>
                </a:lnTo>
                <a:lnTo>
                  <a:pt x="23" y="750"/>
                </a:lnTo>
                <a:lnTo>
                  <a:pt x="25" y="752"/>
                </a:lnTo>
                <a:lnTo>
                  <a:pt x="28" y="754"/>
                </a:lnTo>
                <a:lnTo>
                  <a:pt x="29" y="757"/>
                </a:lnTo>
                <a:lnTo>
                  <a:pt x="30" y="759"/>
                </a:lnTo>
                <a:lnTo>
                  <a:pt x="30" y="763"/>
                </a:lnTo>
                <a:close/>
                <a:moveTo>
                  <a:pt x="30" y="822"/>
                </a:moveTo>
                <a:lnTo>
                  <a:pt x="30" y="822"/>
                </a:lnTo>
                <a:lnTo>
                  <a:pt x="30" y="825"/>
                </a:lnTo>
                <a:lnTo>
                  <a:pt x="29" y="828"/>
                </a:lnTo>
                <a:lnTo>
                  <a:pt x="28" y="831"/>
                </a:lnTo>
                <a:lnTo>
                  <a:pt x="25" y="833"/>
                </a:lnTo>
                <a:lnTo>
                  <a:pt x="23" y="834"/>
                </a:lnTo>
                <a:lnTo>
                  <a:pt x="21" y="835"/>
                </a:lnTo>
                <a:lnTo>
                  <a:pt x="18" y="837"/>
                </a:lnTo>
                <a:lnTo>
                  <a:pt x="15" y="837"/>
                </a:lnTo>
                <a:lnTo>
                  <a:pt x="12" y="837"/>
                </a:lnTo>
                <a:lnTo>
                  <a:pt x="9" y="835"/>
                </a:lnTo>
                <a:lnTo>
                  <a:pt x="6" y="834"/>
                </a:lnTo>
                <a:lnTo>
                  <a:pt x="4" y="833"/>
                </a:lnTo>
                <a:lnTo>
                  <a:pt x="3" y="831"/>
                </a:lnTo>
                <a:lnTo>
                  <a:pt x="1" y="828"/>
                </a:lnTo>
                <a:lnTo>
                  <a:pt x="0" y="825"/>
                </a:lnTo>
                <a:lnTo>
                  <a:pt x="0" y="822"/>
                </a:lnTo>
                <a:lnTo>
                  <a:pt x="0" y="819"/>
                </a:lnTo>
                <a:lnTo>
                  <a:pt x="1" y="816"/>
                </a:lnTo>
                <a:lnTo>
                  <a:pt x="3" y="814"/>
                </a:lnTo>
                <a:lnTo>
                  <a:pt x="4" y="812"/>
                </a:lnTo>
                <a:lnTo>
                  <a:pt x="6" y="809"/>
                </a:lnTo>
                <a:lnTo>
                  <a:pt x="9" y="808"/>
                </a:lnTo>
                <a:lnTo>
                  <a:pt x="12" y="807"/>
                </a:lnTo>
                <a:lnTo>
                  <a:pt x="15" y="807"/>
                </a:lnTo>
                <a:lnTo>
                  <a:pt x="18" y="807"/>
                </a:lnTo>
                <a:lnTo>
                  <a:pt x="21" y="808"/>
                </a:lnTo>
                <a:lnTo>
                  <a:pt x="23" y="809"/>
                </a:lnTo>
                <a:lnTo>
                  <a:pt x="25" y="812"/>
                </a:lnTo>
                <a:lnTo>
                  <a:pt x="28" y="814"/>
                </a:lnTo>
                <a:lnTo>
                  <a:pt x="29" y="816"/>
                </a:lnTo>
                <a:lnTo>
                  <a:pt x="30" y="819"/>
                </a:lnTo>
                <a:lnTo>
                  <a:pt x="30" y="822"/>
                </a:lnTo>
                <a:close/>
                <a:moveTo>
                  <a:pt x="30" y="882"/>
                </a:moveTo>
                <a:lnTo>
                  <a:pt x="30" y="882"/>
                </a:lnTo>
                <a:lnTo>
                  <a:pt x="30" y="884"/>
                </a:lnTo>
                <a:lnTo>
                  <a:pt x="29" y="888"/>
                </a:lnTo>
                <a:lnTo>
                  <a:pt x="28" y="890"/>
                </a:lnTo>
                <a:lnTo>
                  <a:pt x="25" y="893"/>
                </a:lnTo>
                <a:lnTo>
                  <a:pt x="23" y="894"/>
                </a:lnTo>
                <a:lnTo>
                  <a:pt x="21" y="895"/>
                </a:lnTo>
                <a:lnTo>
                  <a:pt x="18" y="896"/>
                </a:lnTo>
                <a:lnTo>
                  <a:pt x="15" y="896"/>
                </a:lnTo>
                <a:lnTo>
                  <a:pt x="12" y="896"/>
                </a:lnTo>
                <a:lnTo>
                  <a:pt x="9" y="895"/>
                </a:lnTo>
                <a:lnTo>
                  <a:pt x="6" y="894"/>
                </a:lnTo>
                <a:lnTo>
                  <a:pt x="4" y="893"/>
                </a:lnTo>
                <a:lnTo>
                  <a:pt x="3" y="890"/>
                </a:lnTo>
                <a:lnTo>
                  <a:pt x="1" y="888"/>
                </a:lnTo>
                <a:lnTo>
                  <a:pt x="0" y="884"/>
                </a:lnTo>
                <a:lnTo>
                  <a:pt x="0" y="882"/>
                </a:lnTo>
                <a:lnTo>
                  <a:pt x="0" y="878"/>
                </a:lnTo>
                <a:lnTo>
                  <a:pt x="1" y="876"/>
                </a:lnTo>
                <a:lnTo>
                  <a:pt x="3" y="874"/>
                </a:lnTo>
                <a:lnTo>
                  <a:pt x="4" y="871"/>
                </a:lnTo>
                <a:lnTo>
                  <a:pt x="6" y="869"/>
                </a:lnTo>
                <a:lnTo>
                  <a:pt x="9" y="868"/>
                </a:lnTo>
                <a:lnTo>
                  <a:pt x="12" y="868"/>
                </a:lnTo>
                <a:lnTo>
                  <a:pt x="15" y="867"/>
                </a:lnTo>
                <a:lnTo>
                  <a:pt x="18" y="868"/>
                </a:lnTo>
                <a:lnTo>
                  <a:pt x="21" y="868"/>
                </a:lnTo>
                <a:lnTo>
                  <a:pt x="23" y="869"/>
                </a:lnTo>
                <a:lnTo>
                  <a:pt x="25" y="871"/>
                </a:lnTo>
                <a:lnTo>
                  <a:pt x="28" y="874"/>
                </a:lnTo>
                <a:lnTo>
                  <a:pt x="29" y="876"/>
                </a:lnTo>
                <a:lnTo>
                  <a:pt x="30" y="878"/>
                </a:lnTo>
                <a:lnTo>
                  <a:pt x="30" y="882"/>
                </a:lnTo>
                <a:close/>
                <a:moveTo>
                  <a:pt x="30" y="942"/>
                </a:moveTo>
                <a:lnTo>
                  <a:pt x="30" y="942"/>
                </a:lnTo>
                <a:lnTo>
                  <a:pt x="30" y="944"/>
                </a:lnTo>
                <a:lnTo>
                  <a:pt x="29" y="948"/>
                </a:lnTo>
                <a:lnTo>
                  <a:pt x="28" y="950"/>
                </a:lnTo>
                <a:lnTo>
                  <a:pt x="25" y="952"/>
                </a:lnTo>
                <a:lnTo>
                  <a:pt x="23" y="954"/>
                </a:lnTo>
                <a:lnTo>
                  <a:pt x="21" y="955"/>
                </a:lnTo>
                <a:lnTo>
                  <a:pt x="18" y="956"/>
                </a:lnTo>
                <a:lnTo>
                  <a:pt x="15" y="956"/>
                </a:lnTo>
                <a:lnTo>
                  <a:pt x="12" y="956"/>
                </a:lnTo>
                <a:lnTo>
                  <a:pt x="9" y="955"/>
                </a:lnTo>
                <a:lnTo>
                  <a:pt x="6" y="954"/>
                </a:lnTo>
                <a:lnTo>
                  <a:pt x="4" y="952"/>
                </a:lnTo>
                <a:lnTo>
                  <a:pt x="3" y="950"/>
                </a:lnTo>
                <a:lnTo>
                  <a:pt x="1" y="948"/>
                </a:lnTo>
                <a:lnTo>
                  <a:pt x="0" y="944"/>
                </a:lnTo>
                <a:lnTo>
                  <a:pt x="0" y="942"/>
                </a:lnTo>
                <a:lnTo>
                  <a:pt x="0" y="938"/>
                </a:lnTo>
                <a:lnTo>
                  <a:pt x="1" y="936"/>
                </a:lnTo>
                <a:lnTo>
                  <a:pt x="3" y="933"/>
                </a:lnTo>
                <a:lnTo>
                  <a:pt x="4" y="931"/>
                </a:lnTo>
                <a:lnTo>
                  <a:pt x="6" y="929"/>
                </a:lnTo>
                <a:lnTo>
                  <a:pt x="9" y="927"/>
                </a:lnTo>
                <a:lnTo>
                  <a:pt x="12" y="927"/>
                </a:lnTo>
                <a:lnTo>
                  <a:pt x="15" y="926"/>
                </a:lnTo>
                <a:lnTo>
                  <a:pt x="18" y="927"/>
                </a:lnTo>
                <a:lnTo>
                  <a:pt x="21" y="927"/>
                </a:lnTo>
                <a:lnTo>
                  <a:pt x="23" y="929"/>
                </a:lnTo>
                <a:lnTo>
                  <a:pt x="25" y="931"/>
                </a:lnTo>
                <a:lnTo>
                  <a:pt x="28" y="933"/>
                </a:lnTo>
                <a:lnTo>
                  <a:pt x="29" y="936"/>
                </a:lnTo>
                <a:lnTo>
                  <a:pt x="30" y="938"/>
                </a:lnTo>
                <a:lnTo>
                  <a:pt x="30" y="942"/>
                </a:lnTo>
                <a:close/>
                <a:moveTo>
                  <a:pt x="30" y="1001"/>
                </a:moveTo>
                <a:lnTo>
                  <a:pt x="30" y="1001"/>
                </a:lnTo>
                <a:lnTo>
                  <a:pt x="30" y="1004"/>
                </a:lnTo>
                <a:lnTo>
                  <a:pt x="29" y="1007"/>
                </a:lnTo>
                <a:lnTo>
                  <a:pt x="28" y="1010"/>
                </a:lnTo>
                <a:lnTo>
                  <a:pt x="25" y="1012"/>
                </a:lnTo>
                <a:lnTo>
                  <a:pt x="23" y="1013"/>
                </a:lnTo>
                <a:lnTo>
                  <a:pt x="21" y="1015"/>
                </a:lnTo>
                <a:lnTo>
                  <a:pt x="18" y="1016"/>
                </a:lnTo>
                <a:lnTo>
                  <a:pt x="15" y="1016"/>
                </a:lnTo>
                <a:lnTo>
                  <a:pt x="12" y="1016"/>
                </a:lnTo>
                <a:lnTo>
                  <a:pt x="9" y="1015"/>
                </a:lnTo>
                <a:lnTo>
                  <a:pt x="6" y="1013"/>
                </a:lnTo>
                <a:lnTo>
                  <a:pt x="4" y="1012"/>
                </a:lnTo>
                <a:lnTo>
                  <a:pt x="3" y="1010"/>
                </a:lnTo>
                <a:lnTo>
                  <a:pt x="1" y="1007"/>
                </a:lnTo>
                <a:lnTo>
                  <a:pt x="0" y="1004"/>
                </a:lnTo>
                <a:lnTo>
                  <a:pt x="0" y="1001"/>
                </a:lnTo>
                <a:lnTo>
                  <a:pt x="0" y="998"/>
                </a:lnTo>
                <a:lnTo>
                  <a:pt x="1" y="995"/>
                </a:lnTo>
                <a:lnTo>
                  <a:pt x="3" y="993"/>
                </a:lnTo>
                <a:lnTo>
                  <a:pt x="4" y="991"/>
                </a:lnTo>
                <a:lnTo>
                  <a:pt x="6" y="988"/>
                </a:lnTo>
                <a:lnTo>
                  <a:pt x="9" y="987"/>
                </a:lnTo>
                <a:lnTo>
                  <a:pt x="12" y="987"/>
                </a:lnTo>
                <a:lnTo>
                  <a:pt x="15" y="986"/>
                </a:lnTo>
                <a:lnTo>
                  <a:pt x="18" y="987"/>
                </a:lnTo>
                <a:lnTo>
                  <a:pt x="21" y="987"/>
                </a:lnTo>
                <a:lnTo>
                  <a:pt x="23" y="988"/>
                </a:lnTo>
                <a:lnTo>
                  <a:pt x="25" y="991"/>
                </a:lnTo>
                <a:lnTo>
                  <a:pt x="28" y="993"/>
                </a:lnTo>
                <a:lnTo>
                  <a:pt x="29" y="995"/>
                </a:lnTo>
                <a:lnTo>
                  <a:pt x="30" y="998"/>
                </a:lnTo>
                <a:lnTo>
                  <a:pt x="30" y="1001"/>
                </a:lnTo>
                <a:close/>
                <a:moveTo>
                  <a:pt x="30" y="1061"/>
                </a:moveTo>
                <a:lnTo>
                  <a:pt x="30" y="1061"/>
                </a:lnTo>
                <a:lnTo>
                  <a:pt x="30" y="1064"/>
                </a:lnTo>
                <a:lnTo>
                  <a:pt x="29" y="1067"/>
                </a:lnTo>
                <a:lnTo>
                  <a:pt x="28" y="1069"/>
                </a:lnTo>
                <a:lnTo>
                  <a:pt x="25" y="1072"/>
                </a:lnTo>
                <a:lnTo>
                  <a:pt x="23" y="1073"/>
                </a:lnTo>
                <a:lnTo>
                  <a:pt x="21" y="1074"/>
                </a:lnTo>
                <a:lnTo>
                  <a:pt x="18" y="1075"/>
                </a:lnTo>
                <a:lnTo>
                  <a:pt x="15" y="1075"/>
                </a:lnTo>
                <a:lnTo>
                  <a:pt x="12" y="1075"/>
                </a:lnTo>
                <a:lnTo>
                  <a:pt x="9" y="1074"/>
                </a:lnTo>
                <a:lnTo>
                  <a:pt x="6" y="1073"/>
                </a:lnTo>
                <a:lnTo>
                  <a:pt x="4" y="1072"/>
                </a:lnTo>
                <a:lnTo>
                  <a:pt x="3" y="1069"/>
                </a:lnTo>
                <a:lnTo>
                  <a:pt x="1" y="1067"/>
                </a:lnTo>
                <a:lnTo>
                  <a:pt x="0" y="1064"/>
                </a:lnTo>
                <a:lnTo>
                  <a:pt x="0" y="1061"/>
                </a:lnTo>
                <a:lnTo>
                  <a:pt x="0" y="1058"/>
                </a:lnTo>
                <a:lnTo>
                  <a:pt x="1" y="1055"/>
                </a:lnTo>
                <a:lnTo>
                  <a:pt x="3" y="1053"/>
                </a:lnTo>
                <a:lnTo>
                  <a:pt x="4" y="1050"/>
                </a:lnTo>
                <a:lnTo>
                  <a:pt x="6" y="1048"/>
                </a:lnTo>
                <a:lnTo>
                  <a:pt x="9" y="1047"/>
                </a:lnTo>
                <a:lnTo>
                  <a:pt x="12" y="1047"/>
                </a:lnTo>
                <a:lnTo>
                  <a:pt x="15" y="1046"/>
                </a:lnTo>
                <a:lnTo>
                  <a:pt x="18" y="1047"/>
                </a:lnTo>
                <a:lnTo>
                  <a:pt x="21" y="1047"/>
                </a:lnTo>
                <a:lnTo>
                  <a:pt x="23" y="1048"/>
                </a:lnTo>
                <a:lnTo>
                  <a:pt x="25" y="1050"/>
                </a:lnTo>
                <a:lnTo>
                  <a:pt x="28" y="1053"/>
                </a:lnTo>
                <a:lnTo>
                  <a:pt x="29" y="1055"/>
                </a:lnTo>
                <a:lnTo>
                  <a:pt x="30" y="1058"/>
                </a:lnTo>
                <a:lnTo>
                  <a:pt x="30" y="1061"/>
                </a:lnTo>
                <a:close/>
                <a:moveTo>
                  <a:pt x="30" y="1121"/>
                </a:moveTo>
                <a:lnTo>
                  <a:pt x="30" y="1121"/>
                </a:lnTo>
                <a:lnTo>
                  <a:pt x="30" y="1123"/>
                </a:lnTo>
                <a:lnTo>
                  <a:pt x="29" y="1127"/>
                </a:lnTo>
                <a:lnTo>
                  <a:pt x="28" y="1129"/>
                </a:lnTo>
                <a:lnTo>
                  <a:pt x="25" y="1132"/>
                </a:lnTo>
                <a:lnTo>
                  <a:pt x="23" y="1133"/>
                </a:lnTo>
                <a:lnTo>
                  <a:pt x="21" y="1134"/>
                </a:lnTo>
                <a:lnTo>
                  <a:pt x="18" y="1135"/>
                </a:lnTo>
                <a:lnTo>
                  <a:pt x="15" y="1135"/>
                </a:lnTo>
                <a:lnTo>
                  <a:pt x="12" y="1135"/>
                </a:lnTo>
                <a:lnTo>
                  <a:pt x="9" y="1134"/>
                </a:lnTo>
                <a:lnTo>
                  <a:pt x="6" y="1133"/>
                </a:lnTo>
                <a:lnTo>
                  <a:pt x="4" y="1132"/>
                </a:lnTo>
                <a:lnTo>
                  <a:pt x="3" y="1129"/>
                </a:lnTo>
                <a:lnTo>
                  <a:pt x="1" y="1127"/>
                </a:lnTo>
                <a:lnTo>
                  <a:pt x="0" y="1123"/>
                </a:lnTo>
                <a:lnTo>
                  <a:pt x="0" y="1121"/>
                </a:lnTo>
                <a:lnTo>
                  <a:pt x="0" y="1117"/>
                </a:lnTo>
                <a:lnTo>
                  <a:pt x="1" y="1115"/>
                </a:lnTo>
                <a:lnTo>
                  <a:pt x="3" y="1112"/>
                </a:lnTo>
                <a:lnTo>
                  <a:pt x="4" y="1110"/>
                </a:lnTo>
                <a:lnTo>
                  <a:pt x="6" y="1108"/>
                </a:lnTo>
                <a:lnTo>
                  <a:pt x="9" y="1106"/>
                </a:lnTo>
                <a:lnTo>
                  <a:pt x="12" y="1106"/>
                </a:lnTo>
                <a:lnTo>
                  <a:pt x="15" y="1105"/>
                </a:lnTo>
                <a:lnTo>
                  <a:pt x="18" y="1106"/>
                </a:lnTo>
                <a:lnTo>
                  <a:pt x="21" y="1106"/>
                </a:lnTo>
                <a:lnTo>
                  <a:pt x="23" y="1108"/>
                </a:lnTo>
                <a:lnTo>
                  <a:pt x="25" y="1110"/>
                </a:lnTo>
                <a:lnTo>
                  <a:pt x="28" y="1112"/>
                </a:lnTo>
                <a:lnTo>
                  <a:pt x="29" y="1115"/>
                </a:lnTo>
                <a:lnTo>
                  <a:pt x="30" y="1117"/>
                </a:lnTo>
                <a:lnTo>
                  <a:pt x="30" y="1121"/>
                </a:lnTo>
                <a:close/>
                <a:moveTo>
                  <a:pt x="30" y="1180"/>
                </a:moveTo>
                <a:lnTo>
                  <a:pt x="30" y="1180"/>
                </a:lnTo>
                <a:lnTo>
                  <a:pt x="30" y="1183"/>
                </a:lnTo>
                <a:lnTo>
                  <a:pt x="29" y="1186"/>
                </a:lnTo>
                <a:lnTo>
                  <a:pt x="28" y="1189"/>
                </a:lnTo>
                <a:lnTo>
                  <a:pt x="25" y="1191"/>
                </a:lnTo>
                <a:lnTo>
                  <a:pt x="23" y="1192"/>
                </a:lnTo>
                <a:lnTo>
                  <a:pt x="21" y="1194"/>
                </a:lnTo>
                <a:lnTo>
                  <a:pt x="18" y="1195"/>
                </a:lnTo>
                <a:lnTo>
                  <a:pt x="15" y="1195"/>
                </a:lnTo>
                <a:lnTo>
                  <a:pt x="12" y="1195"/>
                </a:lnTo>
                <a:lnTo>
                  <a:pt x="9" y="1194"/>
                </a:lnTo>
                <a:lnTo>
                  <a:pt x="6" y="1192"/>
                </a:lnTo>
                <a:lnTo>
                  <a:pt x="4" y="1191"/>
                </a:lnTo>
                <a:lnTo>
                  <a:pt x="3" y="1189"/>
                </a:lnTo>
                <a:lnTo>
                  <a:pt x="1" y="1186"/>
                </a:lnTo>
                <a:lnTo>
                  <a:pt x="0" y="1183"/>
                </a:lnTo>
                <a:lnTo>
                  <a:pt x="0" y="1180"/>
                </a:lnTo>
                <a:lnTo>
                  <a:pt x="0" y="1177"/>
                </a:lnTo>
                <a:lnTo>
                  <a:pt x="1" y="1175"/>
                </a:lnTo>
                <a:lnTo>
                  <a:pt x="3" y="1172"/>
                </a:lnTo>
                <a:lnTo>
                  <a:pt x="4" y="1170"/>
                </a:lnTo>
                <a:lnTo>
                  <a:pt x="6" y="1169"/>
                </a:lnTo>
                <a:lnTo>
                  <a:pt x="9" y="1166"/>
                </a:lnTo>
                <a:lnTo>
                  <a:pt x="12" y="1166"/>
                </a:lnTo>
                <a:lnTo>
                  <a:pt x="15" y="1165"/>
                </a:lnTo>
                <a:lnTo>
                  <a:pt x="18" y="1166"/>
                </a:lnTo>
                <a:lnTo>
                  <a:pt x="21" y="1166"/>
                </a:lnTo>
                <a:lnTo>
                  <a:pt x="23" y="1169"/>
                </a:lnTo>
                <a:lnTo>
                  <a:pt x="25" y="1170"/>
                </a:lnTo>
                <a:lnTo>
                  <a:pt x="28" y="1172"/>
                </a:lnTo>
                <a:lnTo>
                  <a:pt x="29" y="1175"/>
                </a:lnTo>
                <a:lnTo>
                  <a:pt x="30" y="1177"/>
                </a:lnTo>
                <a:lnTo>
                  <a:pt x="30" y="1180"/>
                </a:lnTo>
                <a:close/>
                <a:moveTo>
                  <a:pt x="30" y="1240"/>
                </a:moveTo>
                <a:lnTo>
                  <a:pt x="30" y="1240"/>
                </a:lnTo>
                <a:lnTo>
                  <a:pt x="30" y="1243"/>
                </a:lnTo>
                <a:lnTo>
                  <a:pt x="29" y="1246"/>
                </a:lnTo>
                <a:lnTo>
                  <a:pt x="28" y="1249"/>
                </a:lnTo>
                <a:lnTo>
                  <a:pt x="25" y="1251"/>
                </a:lnTo>
                <a:lnTo>
                  <a:pt x="23" y="1252"/>
                </a:lnTo>
                <a:lnTo>
                  <a:pt x="21" y="1253"/>
                </a:lnTo>
                <a:lnTo>
                  <a:pt x="18" y="1255"/>
                </a:lnTo>
                <a:lnTo>
                  <a:pt x="15" y="1255"/>
                </a:lnTo>
                <a:lnTo>
                  <a:pt x="12" y="1255"/>
                </a:lnTo>
                <a:lnTo>
                  <a:pt x="9" y="1253"/>
                </a:lnTo>
                <a:lnTo>
                  <a:pt x="6" y="1252"/>
                </a:lnTo>
                <a:lnTo>
                  <a:pt x="4" y="1251"/>
                </a:lnTo>
                <a:lnTo>
                  <a:pt x="3" y="1249"/>
                </a:lnTo>
                <a:lnTo>
                  <a:pt x="1" y="1246"/>
                </a:lnTo>
                <a:lnTo>
                  <a:pt x="0" y="1243"/>
                </a:lnTo>
                <a:lnTo>
                  <a:pt x="0" y="1240"/>
                </a:lnTo>
                <a:lnTo>
                  <a:pt x="0" y="1237"/>
                </a:lnTo>
                <a:lnTo>
                  <a:pt x="1" y="1234"/>
                </a:lnTo>
                <a:lnTo>
                  <a:pt x="3" y="1232"/>
                </a:lnTo>
                <a:lnTo>
                  <a:pt x="4" y="1229"/>
                </a:lnTo>
                <a:lnTo>
                  <a:pt x="6" y="1228"/>
                </a:lnTo>
                <a:lnTo>
                  <a:pt x="9" y="1226"/>
                </a:lnTo>
                <a:lnTo>
                  <a:pt x="12" y="1226"/>
                </a:lnTo>
                <a:lnTo>
                  <a:pt x="15" y="1225"/>
                </a:lnTo>
                <a:lnTo>
                  <a:pt x="18" y="1226"/>
                </a:lnTo>
                <a:lnTo>
                  <a:pt x="21" y="1226"/>
                </a:lnTo>
                <a:lnTo>
                  <a:pt x="23" y="1228"/>
                </a:lnTo>
                <a:lnTo>
                  <a:pt x="25" y="1229"/>
                </a:lnTo>
                <a:lnTo>
                  <a:pt x="28" y="1232"/>
                </a:lnTo>
                <a:lnTo>
                  <a:pt x="29" y="1234"/>
                </a:lnTo>
                <a:lnTo>
                  <a:pt x="30" y="1237"/>
                </a:lnTo>
                <a:lnTo>
                  <a:pt x="30" y="1240"/>
                </a:lnTo>
                <a:close/>
                <a:moveTo>
                  <a:pt x="30" y="1300"/>
                </a:moveTo>
                <a:lnTo>
                  <a:pt x="30" y="1300"/>
                </a:lnTo>
                <a:lnTo>
                  <a:pt x="30" y="1302"/>
                </a:lnTo>
                <a:lnTo>
                  <a:pt x="29" y="1306"/>
                </a:lnTo>
                <a:lnTo>
                  <a:pt x="28" y="1308"/>
                </a:lnTo>
                <a:lnTo>
                  <a:pt x="25" y="1311"/>
                </a:lnTo>
                <a:lnTo>
                  <a:pt x="23" y="1312"/>
                </a:lnTo>
                <a:lnTo>
                  <a:pt x="21" y="1313"/>
                </a:lnTo>
                <a:lnTo>
                  <a:pt x="18" y="1314"/>
                </a:lnTo>
                <a:lnTo>
                  <a:pt x="15" y="1314"/>
                </a:lnTo>
                <a:lnTo>
                  <a:pt x="12" y="1314"/>
                </a:lnTo>
                <a:lnTo>
                  <a:pt x="9" y="1313"/>
                </a:lnTo>
                <a:lnTo>
                  <a:pt x="6" y="1312"/>
                </a:lnTo>
                <a:lnTo>
                  <a:pt x="4" y="1311"/>
                </a:lnTo>
                <a:lnTo>
                  <a:pt x="3" y="1308"/>
                </a:lnTo>
                <a:lnTo>
                  <a:pt x="1" y="1306"/>
                </a:lnTo>
                <a:lnTo>
                  <a:pt x="0" y="1302"/>
                </a:lnTo>
                <a:lnTo>
                  <a:pt x="0" y="1300"/>
                </a:lnTo>
                <a:lnTo>
                  <a:pt x="0" y="1296"/>
                </a:lnTo>
                <a:lnTo>
                  <a:pt x="1" y="1294"/>
                </a:lnTo>
                <a:lnTo>
                  <a:pt x="3" y="1292"/>
                </a:lnTo>
                <a:lnTo>
                  <a:pt x="4" y="1289"/>
                </a:lnTo>
                <a:lnTo>
                  <a:pt x="6" y="1288"/>
                </a:lnTo>
                <a:lnTo>
                  <a:pt x="9" y="1286"/>
                </a:lnTo>
                <a:lnTo>
                  <a:pt x="12" y="1286"/>
                </a:lnTo>
                <a:lnTo>
                  <a:pt x="15" y="1284"/>
                </a:lnTo>
                <a:lnTo>
                  <a:pt x="18" y="1286"/>
                </a:lnTo>
                <a:lnTo>
                  <a:pt x="21" y="1286"/>
                </a:lnTo>
                <a:lnTo>
                  <a:pt x="23" y="1288"/>
                </a:lnTo>
                <a:lnTo>
                  <a:pt x="25" y="1289"/>
                </a:lnTo>
                <a:lnTo>
                  <a:pt x="28" y="1292"/>
                </a:lnTo>
                <a:lnTo>
                  <a:pt x="29" y="1294"/>
                </a:lnTo>
                <a:lnTo>
                  <a:pt x="30" y="1296"/>
                </a:lnTo>
                <a:lnTo>
                  <a:pt x="30" y="1300"/>
                </a:lnTo>
                <a:close/>
                <a:moveTo>
                  <a:pt x="30" y="1360"/>
                </a:moveTo>
                <a:lnTo>
                  <a:pt x="30" y="1360"/>
                </a:lnTo>
                <a:lnTo>
                  <a:pt x="30" y="1362"/>
                </a:lnTo>
                <a:lnTo>
                  <a:pt x="29" y="1366"/>
                </a:lnTo>
                <a:lnTo>
                  <a:pt x="28" y="1368"/>
                </a:lnTo>
                <a:lnTo>
                  <a:pt x="25" y="1370"/>
                </a:lnTo>
                <a:lnTo>
                  <a:pt x="23" y="1372"/>
                </a:lnTo>
                <a:lnTo>
                  <a:pt x="21" y="1373"/>
                </a:lnTo>
                <a:lnTo>
                  <a:pt x="18" y="1374"/>
                </a:lnTo>
                <a:lnTo>
                  <a:pt x="15" y="1374"/>
                </a:lnTo>
                <a:lnTo>
                  <a:pt x="12" y="1374"/>
                </a:lnTo>
                <a:lnTo>
                  <a:pt x="9" y="1373"/>
                </a:lnTo>
                <a:lnTo>
                  <a:pt x="6" y="1372"/>
                </a:lnTo>
                <a:lnTo>
                  <a:pt x="4" y="1370"/>
                </a:lnTo>
                <a:lnTo>
                  <a:pt x="3" y="1368"/>
                </a:lnTo>
                <a:lnTo>
                  <a:pt x="1" y="1366"/>
                </a:lnTo>
                <a:lnTo>
                  <a:pt x="0" y="1362"/>
                </a:lnTo>
                <a:lnTo>
                  <a:pt x="0" y="1360"/>
                </a:lnTo>
                <a:lnTo>
                  <a:pt x="0" y="1356"/>
                </a:lnTo>
                <a:lnTo>
                  <a:pt x="1" y="1354"/>
                </a:lnTo>
                <a:lnTo>
                  <a:pt x="3" y="1351"/>
                </a:lnTo>
                <a:lnTo>
                  <a:pt x="4" y="1349"/>
                </a:lnTo>
                <a:lnTo>
                  <a:pt x="6" y="1348"/>
                </a:lnTo>
                <a:lnTo>
                  <a:pt x="9" y="1345"/>
                </a:lnTo>
                <a:lnTo>
                  <a:pt x="12" y="1345"/>
                </a:lnTo>
                <a:lnTo>
                  <a:pt x="15" y="1344"/>
                </a:lnTo>
                <a:lnTo>
                  <a:pt x="18" y="1345"/>
                </a:lnTo>
                <a:lnTo>
                  <a:pt x="21" y="1345"/>
                </a:lnTo>
                <a:lnTo>
                  <a:pt x="23" y="1348"/>
                </a:lnTo>
                <a:lnTo>
                  <a:pt x="25" y="1349"/>
                </a:lnTo>
                <a:lnTo>
                  <a:pt x="28" y="1351"/>
                </a:lnTo>
                <a:lnTo>
                  <a:pt x="29" y="1354"/>
                </a:lnTo>
                <a:lnTo>
                  <a:pt x="30" y="1356"/>
                </a:lnTo>
                <a:lnTo>
                  <a:pt x="30" y="1360"/>
                </a:lnTo>
                <a:close/>
                <a:moveTo>
                  <a:pt x="30" y="1419"/>
                </a:moveTo>
                <a:lnTo>
                  <a:pt x="30" y="1419"/>
                </a:lnTo>
                <a:lnTo>
                  <a:pt x="30" y="1423"/>
                </a:lnTo>
                <a:lnTo>
                  <a:pt x="29" y="1425"/>
                </a:lnTo>
                <a:lnTo>
                  <a:pt x="28" y="1428"/>
                </a:lnTo>
                <a:lnTo>
                  <a:pt x="25" y="1430"/>
                </a:lnTo>
                <a:lnTo>
                  <a:pt x="23" y="1431"/>
                </a:lnTo>
                <a:lnTo>
                  <a:pt x="21" y="1434"/>
                </a:lnTo>
                <a:lnTo>
                  <a:pt x="18" y="1434"/>
                </a:lnTo>
                <a:lnTo>
                  <a:pt x="15" y="1435"/>
                </a:lnTo>
                <a:lnTo>
                  <a:pt x="12" y="1434"/>
                </a:lnTo>
                <a:lnTo>
                  <a:pt x="9" y="1434"/>
                </a:lnTo>
                <a:lnTo>
                  <a:pt x="6" y="1431"/>
                </a:lnTo>
                <a:lnTo>
                  <a:pt x="4" y="1430"/>
                </a:lnTo>
                <a:lnTo>
                  <a:pt x="3" y="1428"/>
                </a:lnTo>
                <a:lnTo>
                  <a:pt x="1" y="1425"/>
                </a:lnTo>
                <a:lnTo>
                  <a:pt x="0" y="1423"/>
                </a:lnTo>
                <a:lnTo>
                  <a:pt x="0" y="1419"/>
                </a:lnTo>
                <a:lnTo>
                  <a:pt x="0" y="1416"/>
                </a:lnTo>
                <a:lnTo>
                  <a:pt x="1" y="1413"/>
                </a:lnTo>
                <a:lnTo>
                  <a:pt x="3" y="1411"/>
                </a:lnTo>
                <a:lnTo>
                  <a:pt x="4" y="1409"/>
                </a:lnTo>
                <a:lnTo>
                  <a:pt x="6" y="1407"/>
                </a:lnTo>
                <a:lnTo>
                  <a:pt x="9" y="1405"/>
                </a:lnTo>
                <a:lnTo>
                  <a:pt x="12" y="1405"/>
                </a:lnTo>
                <a:lnTo>
                  <a:pt x="15" y="1404"/>
                </a:lnTo>
                <a:lnTo>
                  <a:pt x="18" y="1405"/>
                </a:lnTo>
                <a:lnTo>
                  <a:pt x="21" y="1405"/>
                </a:lnTo>
                <a:lnTo>
                  <a:pt x="23" y="1407"/>
                </a:lnTo>
                <a:lnTo>
                  <a:pt x="25" y="1409"/>
                </a:lnTo>
                <a:lnTo>
                  <a:pt x="28" y="1411"/>
                </a:lnTo>
                <a:lnTo>
                  <a:pt x="29" y="1413"/>
                </a:lnTo>
                <a:lnTo>
                  <a:pt x="30" y="1416"/>
                </a:lnTo>
                <a:lnTo>
                  <a:pt x="30" y="1419"/>
                </a:lnTo>
                <a:close/>
                <a:moveTo>
                  <a:pt x="30" y="1479"/>
                </a:moveTo>
                <a:lnTo>
                  <a:pt x="30" y="1479"/>
                </a:lnTo>
                <a:lnTo>
                  <a:pt x="30" y="1483"/>
                </a:lnTo>
                <a:lnTo>
                  <a:pt x="29" y="1485"/>
                </a:lnTo>
                <a:lnTo>
                  <a:pt x="28" y="1487"/>
                </a:lnTo>
                <a:lnTo>
                  <a:pt x="25" y="1490"/>
                </a:lnTo>
                <a:lnTo>
                  <a:pt x="23" y="1491"/>
                </a:lnTo>
                <a:lnTo>
                  <a:pt x="21" y="1493"/>
                </a:lnTo>
                <a:lnTo>
                  <a:pt x="18" y="1493"/>
                </a:lnTo>
                <a:lnTo>
                  <a:pt x="15" y="1494"/>
                </a:lnTo>
                <a:lnTo>
                  <a:pt x="12" y="1493"/>
                </a:lnTo>
                <a:lnTo>
                  <a:pt x="9" y="1493"/>
                </a:lnTo>
                <a:lnTo>
                  <a:pt x="6" y="1491"/>
                </a:lnTo>
                <a:lnTo>
                  <a:pt x="4" y="1490"/>
                </a:lnTo>
                <a:lnTo>
                  <a:pt x="3" y="1487"/>
                </a:lnTo>
                <a:lnTo>
                  <a:pt x="1" y="1485"/>
                </a:lnTo>
                <a:lnTo>
                  <a:pt x="0" y="1483"/>
                </a:lnTo>
                <a:lnTo>
                  <a:pt x="0" y="1479"/>
                </a:lnTo>
                <a:lnTo>
                  <a:pt x="0" y="1475"/>
                </a:lnTo>
                <a:lnTo>
                  <a:pt x="1" y="1473"/>
                </a:lnTo>
                <a:lnTo>
                  <a:pt x="3" y="1471"/>
                </a:lnTo>
                <a:lnTo>
                  <a:pt x="4" y="1468"/>
                </a:lnTo>
                <a:lnTo>
                  <a:pt x="6" y="1467"/>
                </a:lnTo>
                <a:lnTo>
                  <a:pt x="9" y="1465"/>
                </a:lnTo>
                <a:lnTo>
                  <a:pt x="12" y="1465"/>
                </a:lnTo>
                <a:lnTo>
                  <a:pt x="15" y="1465"/>
                </a:lnTo>
                <a:lnTo>
                  <a:pt x="18" y="1465"/>
                </a:lnTo>
                <a:lnTo>
                  <a:pt x="21" y="1465"/>
                </a:lnTo>
                <a:lnTo>
                  <a:pt x="23" y="1467"/>
                </a:lnTo>
                <a:lnTo>
                  <a:pt x="25" y="1468"/>
                </a:lnTo>
                <a:lnTo>
                  <a:pt x="28" y="1471"/>
                </a:lnTo>
                <a:lnTo>
                  <a:pt x="29" y="1473"/>
                </a:lnTo>
                <a:lnTo>
                  <a:pt x="30" y="1475"/>
                </a:lnTo>
                <a:lnTo>
                  <a:pt x="30" y="1479"/>
                </a:lnTo>
                <a:close/>
                <a:moveTo>
                  <a:pt x="30" y="1539"/>
                </a:moveTo>
                <a:lnTo>
                  <a:pt x="30" y="1539"/>
                </a:lnTo>
                <a:lnTo>
                  <a:pt x="30" y="1542"/>
                </a:lnTo>
                <a:lnTo>
                  <a:pt x="29" y="1545"/>
                </a:lnTo>
                <a:lnTo>
                  <a:pt x="28" y="1547"/>
                </a:lnTo>
                <a:lnTo>
                  <a:pt x="25" y="1549"/>
                </a:lnTo>
                <a:lnTo>
                  <a:pt x="23" y="1551"/>
                </a:lnTo>
                <a:lnTo>
                  <a:pt x="21" y="1553"/>
                </a:lnTo>
                <a:lnTo>
                  <a:pt x="18" y="1553"/>
                </a:lnTo>
                <a:lnTo>
                  <a:pt x="15" y="1554"/>
                </a:lnTo>
                <a:lnTo>
                  <a:pt x="12" y="1553"/>
                </a:lnTo>
                <a:lnTo>
                  <a:pt x="9" y="1553"/>
                </a:lnTo>
                <a:lnTo>
                  <a:pt x="6" y="1551"/>
                </a:lnTo>
                <a:lnTo>
                  <a:pt x="4" y="1549"/>
                </a:lnTo>
                <a:lnTo>
                  <a:pt x="3" y="1547"/>
                </a:lnTo>
                <a:lnTo>
                  <a:pt x="1" y="1545"/>
                </a:lnTo>
                <a:lnTo>
                  <a:pt x="0" y="1542"/>
                </a:lnTo>
                <a:lnTo>
                  <a:pt x="0" y="1539"/>
                </a:lnTo>
                <a:lnTo>
                  <a:pt x="0" y="1536"/>
                </a:lnTo>
                <a:lnTo>
                  <a:pt x="1" y="1533"/>
                </a:lnTo>
                <a:lnTo>
                  <a:pt x="3" y="1530"/>
                </a:lnTo>
                <a:lnTo>
                  <a:pt x="4" y="1528"/>
                </a:lnTo>
                <a:lnTo>
                  <a:pt x="6" y="1527"/>
                </a:lnTo>
                <a:lnTo>
                  <a:pt x="9" y="1526"/>
                </a:lnTo>
                <a:lnTo>
                  <a:pt x="12" y="1524"/>
                </a:lnTo>
                <a:lnTo>
                  <a:pt x="15" y="1524"/>
                </a:lnTo>
                <a:lnTo>
                  <a:pt x="18" y="1524"/>
                </a:lnTo>
                <a:lnTo>
                  <a:pt x="21" y="1526"/>
                </a:lnTo>
                <a:lnTo>
                  <a:pt x="23" y="1527"/>
                </a:lnTo>
                <a:lnTo>
                  <a:pt x="25" y="1528"/>
                </a:lnTo>
                <a:lnTo>
                  <a:pt x="28" y="1530"/>
                </a:lnTo>
                <a:lnTo>
                  <a:pt x="29" y="1533"/>
                </a:lnTo>
                <a:lnTo>
                  <a:pt x="30" y="1536"/>
                </a:lnTo>
                <a:lnTo>
                  <a:pt x="30" y="1539"/>
                </a:lnTo>
                <a:close/>
                <a:moveTo>
                  <a:pt x="30" y="1598"/>
                </a:moveTo>
                <a:lnTo>
                  <a:pt x="30" y="1598"/>
                </a:lnTo>
                <a:lnTo>
                  <a:pt x="30" y="1602"/>
                </a:lnTo>
                <a:lnTo>
                  <a:pt x="29" y="1604"/>
                </a:lnTo>
                <a:lnTo>
                  <a:pt x="28" y="1607"/>
                </a:lnTo>
                <a:lnTo>
                  <a:pt x="25" y="1609"/>
                </a:lnTo>
                <a:lnTo>
                  <a:pt x="23" y="1610"/>
                </a:lnTo>
                <a:lnTo>
                  <a:pt x="21" y="1613"/>
                </a:lnTo>
                <a:lnTo>
                  <a:pt x="18" y="1613"/>
                </a:lnTo>
                <a:lnTo>
                  <a:pt x="15" y="1614"/>
                </a:lnTo>
                <a:lnTo>
                  <a:pt x="12" y="1613"/>
                </a:lnTo>
                <a:lnTo>
                  <a:pt x="9" y="1613"/>
                </a:lnTo>
                <a:lnTo>
                  <a:pt x="6" y="1610"/>
                </a:lnTo>
                <a:lnTo>
                  <a:pt x="4" y="1609"/>
                </a:lnTo>
                <a:lnTo>
                  <a:pt x="3" y="1607"/>
                </a:lnTo>
                <a:lnTo>
                  <a:pt x="1" y="1604"/>
                </a:lnTo>
                <a:lnTo>
                  <a:pt x="0" y="1602"/>
                </a:lnTo>
                <a:lnTo>
                  <a:pt x="0" y="1598"/>
                </a:lnTo>
                <a:lnTo>
                  <a:pt x="0" y="1596"/>
                </a:lnTo>
                <a:lnTo>
                  <a:pt x="1" y="1592"/>
                </a:lnTo>
                <a:lnTo>
                  <a:pt x="3" y="1590"/>
                </a:lnTo>
                <a:lnTo>
                  <a:pt x="4" y="1588"/>
                </a:lnTo>
                <a:lnTo>
                  <a:pt x="6" y="1586"/>
                </a:lnTo>
                <a:lnTo>
                  <a:pt x="9" y="1585"/>
                </a:lnTo>
                <a:lnTo>
                  <a:pt x="12" y="1584"/>
                </a:lnTo>
                <a:lnTo>
                  <a:pt x="15" y="1584"/>
                </a:lnTo>
                <a:lnTo>
                  <a:pt x="18" y="1584"/>
                </a:lnTo>
                <a:lnTo>
                  <a:pt x="21" y="1585"/>
                </a:lnTo>
                <a:lnTo>
                  <a:pt x="23" y="1586"/>
                </a:lnTo>
                <a:lnTo>
                  <a:pt x="25" y="1588"/>
                </a:lnTo>
                <a:lnTo>
                  <a:pt x="28" y="1590"/>
                </a:lnTo>
                <a:lnTo>
                  <a:pt x="29" y="1592"/>
                </a:lnTo>
                <a:lnTo>
                  <a:pt x="30" y="1596"/>
                </a:lnTo>
                <a:lnTo>
                  <a:pt x="30" y="1598"/>
                </a:lnTo>
                <a:close/>
                <a:moveTo>
                  <a:pt x="30" y="1658"/>
                </a:moveTo>
                <a:lnTo>
                  <a:pt x="30" y="1658"/>
                </a:lnTo>
                <a:lnTo>
                  <a:pt x="30" y="1662"/>
                </a:lnTo>
                <a:lnTo>
                  <a:pt x="29" y="1664"/>
                </a:lnTo>
                <a:lnTo>
                  <a:pt x="28" y="1666"/>
                </a:lnTo>
                <a:lnTo>
                  <a:pt x="25" y="1669"/>
                </a:lnTo>
                <a:lnTo>
                  <a:pt x="23" y="1670"/>
                </a:lnTo>
                <a:lnTo>
                  <a:pt x="21" y="1672"/>
                </a:lnTo>
                <a:lnTo>
                  <a:pt x="18" y="1672"/>
                </a:lnTo>
                <a:lnTo>
                  <a:pt x="15" y="1674"/>
                </a:lnTo>
                <a:lnTo>
                  <a:pt x="12" y="1672"/>
                </a:lnTo>
                <a:lnTo>
                  <a:pt x="9" y="1672"/>
                </a:lnTo>
                <a:lnTo>
                  <a:pt x="6" y="1670"/>
                </a:lnTo>
                <a:lnTo>
                  <a:pt x="4" y="1669"/>
                </a:lnTo>
                <a:lnTo>
                  <a:pt x="3" y="1666"/>
                </a:lnTo>
                <a:lnTo>
                  <a:pt x="1" y="1664"/>
                </a:lnTo>
                <a:lnTo>
                  <a:pt x="0" y="1662"/>
                </a:lnTo>
                <a:lnTo>
                  <a:pt x="0" y="1658"/>
                </a:lnTo>
                <a:lnTo>
                  <a:pt x="0" y="1656"/>
                </a:lnTo>
                <a:lnTo>
                  <a:pt x="1" y="1652"/>
                </a:lnTo>
                <a:lnTo>
                  <a:pt x="3" y="1650"/>
                </a:lnTo>
                <a:lnTo>
                  <a:pt x="4" y="1647"/>
                </a:lnTo>
                <a:lnTo>
                  <a:pt x="6" y="1646"/>
                </a:lnTo>
                <a:lnTo>
                  <a:pt x="9" y="1645"/>
                </a:lnTo>
                <a:lnTo>
                  <a:pt x="12" y="1644"/>
                </a:lnTo>
                <a:lnTo>
                  <a:pt x="15" y="1644"/>
                </a:lnTo>
                <a:lnTo>
                  <a:pt x="18" y="1644"/>
                </a:lnTo>
                <a:lnTo>
                  <a:pt x="21" y="1645"/>
                </a:lnTo>
                <a:lnTo>
                  <a:pt x="23" y="1646"/>
                </a:lnTo>
                <a:lnTo>
                  <a:pt x="25" y="1647"/>
                </a:lnTo>
                <a:lnTo>
                  <a:pt x="28" y="1650"/>
                </a:lnTo>
                <a:lnTo>
                  <a:pt x="29" y="1652"/>
                </a:lnTo>
                <a:lnTo>
                  <a:pt x="30" y="1656"/>
                </a:lnTo>
                <a:lnTo>
                  <a:pt x="30" y="1658"/>
                </a:lnTo>
                <a:close/>
                <a:moveTo>
                  <a:pt x="30" y="1718"/>
                </a:moveTo>
                <a:lnTo>
                  <a:pt x="30" y="1718"/>
                </a:lnTo>
                <a:lnTo>
                  <a:pt x="30" y="1721"/>
                </a:lnTo>
                <a:lnTo>
                  <a:pt x="29" y="1724"/>
                </a:lnTo>
                <a:lnTo>
                  <a:pt x="28" y="1726"/>
                </a:lnTo>
                <a:lnTo>
                  <a:pt x="25" y="1728"/>
                </a:lnTo>
                <a:lnTo>
                  <a:pt x="23" y="1731"/>
                </a:lnTo>
                <a:lnTo>
                  <a:pt x="21" y="1732"/>
                </a:lnTo>
                <a:lnTo>
                  <a:pt x="18" y="1732"/>
                </a:lnTo>
                <a:lnTo>
                  <a:pt x="15" y="1733"/>
                </a:lnTo>
                <a:lnTo>
                  <a:pt x="12" y="1732"/>
                </a:lnTo>
                <a:lnTo>
                  <a:pt x="9" y="1732"/>
                </a:lnTo>
                <a:lnTo>
                  <a:pt x="6" y="1731"/>
                </a:lnTo>
                <a:lnTo>
                  <a:pt x="4" y="1728"/>
                </a:lnTo>
                <a:lnTo>
                  <a:pt x="3" y="1726"/>
                </a:lnTo>
                <a:lnTo>
                  <a:pt x="1" y="1724"/>
                </a:lnTo>
                <a:lnTo>
                  <a:pt x="0" y="1721"/>
                </a:lnTo>
                <a:lnTo>
                  <a:pt x="0" y="1718"/>
                </a:lnTo>
                <a:lnTo>
                  <a:pt x="0" y="1715"/>
                </a:lnTo>
                <a:lnTo>
                  <a:pt x="1" y="1712"/>
                </a:lnTo>
                <a:lnTo>
                  <a:pt x="3" y="1709"/>
                </a:lnTo>
                <a:lnTo>
                  <a:pt x="4" y="1707"/>
                </a:lnTo>
                <a:lnTo>
                  <a:pt x="6" y="1706"/>
                </a:lnTo>
                <a:lnTo>
                  <a:pt x="9" y="1705"/>
                </a:lnTo>
                <a:lnTo>
                  <a:pt x="12" y="1703"/>
                </a:lnTo>
                <a:lnTo>
                  <a:pt x="15" y="1703"/>
                </a:lnTo>
                <a:lnTo>
                  <a:pt x="18" y="1703"/>
                </a:lnTo>
                <a:lnTo>
                  <a:pt x="21" y="1705"/>
                </a:lnTo>
                <a:lnTo>
                  <a:pt x="23" y="1706"/>
                </a:lnTo>
                <a:lnTo>
                  <a:pt x="25" y="1707"/>
                </a:lnTo>
                <a:lnTo>
                  <a:pt x="28" y="1709"/>
                </a:lnTo>
                <a:lnTo>
                  <a:pt x="29" y="1712"/>
                </a:lnTo>
                <a:lnTo>
                  <a:pt x="30" y="1715"/>
                </a:lnTo>
                <a:lnTo>
                  <a:pt x="30" y="1718"/>
                </a:lnTo>
                <a:close/>
                <a:moveTo>
                  <a:pt x="30" y="1777"/>
                </a:moveTo>
                <a:lnTo>
                  <a:pt x="30" y="1777"/>
                </a:lnTo>
                <a:lnTo>
                  <a:pt x="30" y="1781"/>
                </a:lnTo>
                <a:lnTo>
                  <a:pt x="29" y="1783"/>
                </a:lnTo>
                <a:lnTo>
                  <a:pt x="28" y="1786"/>
                </a:lnTo>
                <a:lnTo>
                  <a:pt x="25" y="1788"/>
                </a:lnTo>
                <a:lnTo>
                  <a:pt x="23" y="1791"/>
                </a:lnTo>
                <a:lnTo>
                  <a:pt x="21" y="1792"/>
                </a:lnTo>
                <a:lnTo>
                  <a:pt x="18" y="1792"/>
                </a:lnTo>
                <a:lnTo>
                  <a:pt x="15" y="1793"/>
                </a:lnTo>
                <a:lnTo>
                  <a:pt x="12" y="1792"/>
                </a:lnTo>
                <a:lnTo>
                  <a:pt x="9" y="1792"/>
                </a:lnTo>
                <a:lnTo>
                  <a:pt x="6" y="1791"/>
                </a:lnTo>
                <a:lnTo>
                  <a:pt x="4" y="1788"/>
                </a:lnTo>
                <a:lnTo>
                  <a:pt x="3" y="1786"/>
                </a:lnTo>
                <a:lnTo>
                  <a:pt x="1" y="1783"/>
                </a:lnTo>
                <a:lnTo>
                  <a:pt x="0" y="1781"/>
                </a:lnTo>
                <a:lnTo>
                  <a:pt x="0" y="1777"/>
                </a:lnTo>
                <a:lnTo>
                  <a:pt x="0" y="1775"/>
                </a:lnTo>
                <a:lnTo>
                  <a:pt x="1" y="1771"/>
                </a:lnTo>
                <a:lnTo>
                  <a:pt x="3" y="1769"/>
                </a:lnTo>
                <a:lnTo>
                  <a:pt x="4" y="1767"/>
                </a:lnTo>
                <a:lnTo>
                  <a:pt x="6" y="1765"/>
                </a:lnTo>
                <a:lnTo>
                  <a:pt x="9" y="1764"/>
                </a:lnTo>
                <a:lnTo>
                  <a:pt x="12" y="1763"/>
                </a:lnTo>
                <a:lnTo>
                  <a:pt x="15" y="1763"/>
                </a:lnTo>
                <a:lnTo>
                  <a:pt x="18" y="1763"/>
                </a:lnTo>
                <a:lnTo>
                  <a:pt x="21" y="1764"/>
                </a:lnTo>
                <a:lnTo>
                  <a:pt x="23" y="1765"/>
                </a:lnTo>
                <a:lnTo>
                  <a:pt x="25" y="1767"/>
                </a:lnTo>
                <a:lnTo>
                  <a:pt x="28" y="1769"/>
                </a:lnTo>
                <a:lnTo>
                  <a:pt x="29" y="1771"/>
                </a:lnTo>
                <a:lnTo>
                  <a:pt x="30" y="1775"/>
                </a:lnTo>
                <a:lnTo>
                  <a:pt x="30" y="1777"/>
                </a:lnTo>
                <a:close/>
                <a:moveTo>
                  <a:pt x="30" y="1837"/>
                </a:moveTo>
                <a:lnTo>
                  <a:pt x="30" y="1837"/>
                </a:lnTo>
                <a:lnTo>
                  <a:pt x="30" y="1841"/>
                </a:lnTo>
                <a:lnTo>
                  <a:pt x="29" y="1843"/>
                </a:lnTo>
                <a:lnTo>
                  <a:pt x="28" y="1845"/>
                </a:lnTo>
                <a:lnTo>
                  <a:pt x="25" y="1848"/>
                </a:lnTo>
                <a:lnTo>
                  <a:pt x="23" y="1850"/>
                </a:lnTo>
                <a:lnTo>
                  <a:pt x="21" y="1851"/>
                </a:lnTo>
                <a:lnTo>
                  <a:pt x="18" y="1851"/>
                </a:lnTo>
                <a:lnTo>
                  <a:pt x="15" y="1853"/>
                </a:lnTo>
                <a:lnTo>
                  <a:pt x="12" y="1851"/>
                </a:lnTo>
                <a:lnTo>
                  <a:pt x="9" y="1851"/>
                </a:lnTo>
                <a:lnTo>
                  <a:pt x="6" y="1850"/>
                </a:lnTo>
                <a:lnTo>
                  <a:pt x="4" y="1848"/>
                </a:lnTo>
                <a:lnTo>
                  <a:pt x="3" y="1845"/>
                </a:lnTo>
                <a:lnTo>
                  <a:pt x="1" y="1843"/>
                </a:lnTo>
                <a:lnTo>
                  <a:pt x="0" y="1841"/>
                </a:lnTo>
                <a:lnTo>
                  <a:pt x="0" y="1837"/>
                </a:lnTo>
                <a:lnTo>
                  <a:pt x="0" y="1835"/>
                </a:lnTo>
                <a:lnTo>
                  <a:pt x="1" y="1831"/>
                </a:lnTo>
                <a:lnTo>
                  <a:pt x="3" y="1829"/>
                </a:lnTo>
                <a:lnTo>
                  <a:pt x="4" y="1826"/>
                </a:lnTo>
                <a:lnTo>
                  <a:pt x="6" y="1825"/>
                </a:lnTo>
                <a:lnTo>
                  <a:pt x="9" y="1824"/>
                </a:lnTo>
                <a:lnTo>
                  <a:pt x="12" y="1823"/>
                </a:lnTo>
                <a:lnTo>
                  <a:pt x="15" y="1823"/>
                </a:lnTo>
                <a:lnTo>
                  <a:pt x="18" y="1823"/>
                </a:lnTo>
                <a:lnTo>
                  <a:pt x="21" y="1824"/>
                </a:lnTo>
                <a:lnTo>
                  <a:pt x="23" y="1825"/>
                </a:lnTo>
                <a:lnTo>
                  <a:pt x="25" y="1826"/>
                </a:lnTo>
                <a:lnTo>
                  <a:pt x="28" y="1829"/>
                </a:lnTo>
                <a:lnTo>
                  <a:pt x="29" y="1831"/>
                </a:lnTo>
                <a:lnTo>
                  <a:pt x="30" y="1835"/>
                </a:lnTo>
                <a:lnTo>
                  <a:pt x="30" y="1837"/>
                </a:lnTo>
                <a:close/>
                <a:moveTo>
                  <a:pt x="30" y="1897"/>
                </a:moveTo>
                <a:lnTo>
                  <a:pt x="30" y="1897"/>
                </a:lnTo>
                <a:lnTo>
                  <a:pt x="30" y="1900"/>
                </a:lnTo>
                <a:lnTo>
                  <a:pt x="29" y="1903"/>
                </a:lnTo>
                <a:lnTo>
                  <a:pt x="28" y="1905"/>
                </a:lnTo>
                <a:lnTo>
                  <a:pt x="25" y="1908"/>
                </a:lnTo>
                <a:lnTo>
                  <a:pt x="23" y="1910"/>
                </a:lnTo>
                <a:lnTo>
                  <a:pt x="21" y="1911"/>
                </a:lnTo>
                <a:lnTo>
                  <a:pt x="18" y="1911"/>
                </a:lnTo>
                <a:lnTo>
                  <a:pt x="15" y="1912"/>
                </a:lnTo>
                <a:lnTo>
                  <a:pt x="12" y="1911"/>
                </a:lnTo>
                <a:lnTo>
                  <a:pt x="9" y="1911"/>
                </a:lnTo>
                <a:lnTo>
                  <a:pt x="6" y="1910"/>
                </a:lnTo>
                <a:lnTo>
                  <a:pt x="4" y="1908"/>
                </a:lnTo>
                <a:lnTo>
                  <a:pt x="3" y="1905"/>
                </a:lnTo>
                <a:lnTo>
                  <a:pt x="1" y="1903"/>
                </a:lnTo>
                <a:lnTo>
                  <a:pt x="0" y="1900"/>
                </a:lnTo>
                <a:lnTo>
                  <a:pt x="0" y="1897"/>
                </a:lnTo>
                <a:lnTo>
                  <a:pt x="0" y="1894"/>
                </a:lnTo>
                <a:lnTo>
                  <a:pt x="1" y="1891"/>
                </a:lnTo>
                <a:lnTo>
                  <a:pt x="3" y="1888"/>
                </a:lnTo>
                <a:lnTo>
                  <a:pt x="4" y="1886"/>
                </a:lnTo>
                <a:lnTo>
                  <a:pt x="6" y="1885"/>
                </a:lnTo>
                <a:lnTo>
                  <a:pt x="9" y="1884"/>
                </a:lnTo>
                <a:lnTo>
                  <a:pt x="12" y="1882"/>
                </a:lnTo>
                <a:lnTo>
                  <a:pt x="15" y="1882"/>
                </a:lnTo>
                <a:lnTo>
                  <a:pt x="18" y="1882"/>
                </a:lnTo>
                <a:lnTo>
                  <a:pt x="21" y="1884"/>
                </a:lnTo>
                <a:lnTo>
                  <a:pt x="23" y="1885"/>
                </a:lnTo>
                <a:lnTo>
                  <a:pt x="25" y="1886"/>
                </a:lnTo>
                <a:lnTo>
                  <a:pt x="28" y="1888"/>
                </a:lnTo>
                <a:lnTo>
                  <a:pt x="29" y="1891"/>
                </a:lnTo>
                <a:lnTo>
                  <a:pt x="30" y="1894"/>
                </a:lnTo>
                <a:lnTo>
                  <a:pt x="30" y="1897"/>
                </a:lnTo>
                <a:close/>
                <a:moveTo>
                  <a:pt x="30" y="1956"/>
                </a:moveTo>
                <a:lnTo>
                  <a:pt x="30" y="1956"/>
                </a:lnTo>
                <a:lnTo>
                  <a:pt x="30" y="1960"/>
                </a:lnTo>
                <a:lnTo>
                  <a:pt x="29" y="1962"/>
                </a:lnTo>
                <a:lnTo>
                  <a:pt x="28" y="1965"/>
                </a:lnTo>
                <a:lnTo>
                  <a:pt x="25" y="1967"/>
                </a:lnTo>
                <a:lnTo>
                  <a:pt x="23" y="1970"/>
                </a:lnTo>
                <a:lnTo>
                  <a:pt x="21" y="1971"/>
                </a:lnTo>
                <a:lnTo>
                  <a:pt x="18" y="1971"/>
                </a:lnTo>
                <a:lnTo>
                  <a:pt x="15" y="1972"/>
                </a:lnTo>
                <a:lnTo>
                  <a:pt x="12" y="1971"/>
                </a:lnTo>
                <a:lnTo>
                  <a:pt x="9" y="1971"/>
                </a:lnTo>
                <a:lnTo>
                  <a:pt x="6" y="1970"/>
                </a:lnTo>
                <a:lnTo>
                  <a:pt x="4" y="1967"/>
                </a:lnTo>
                <a:lnTo>
                  <a:pt x="3" y="1965"/>
                </a:lnTo>
                <a:lnTo>
                  <a:pt x="1" y="1962"/>
                </a:lnTo>
                <a:lnTo>
                  <a:pt x="0" y="1960"/>
                </a:lnTo>
                <a:lnTo>
                  <a:pt x="0" y="1956"/>
                </a:lnTo>
                <a:lnTo>
                  <a:pt x="0" y="1954"/>
                </a:lnTo>
                <a:lnTo>
                  <a:pt x="1" y="1951"/>
                </a:lnTo>
                <a:lnTo>
                  <a:pt x="3" y="1948"/>
                </a:lnTo>
                <a:lnTo>
                  <a:pt x="4" y="1946"/>
                </a:lnTo>
                <a:lnTo>
                  <a:pt x="6" y="1945"/>
                </a:lnTo>
                <a:lnTo>
                  <a:pt x="9" y="1943"/>
                </a:lnTo>
                <a:lnTo>
                  <a:pt x="12" y="1942"/>
                </a:lnTo>
                <a:lnTo>
                  <a:pt x="15" y="1942"/>
                </a:lnTo>
                <a:lnTo>
                  <a:pt x="18" y="1942"/>
                </a:lnTo>
                <a:lnTo>
                  <a:pt x="21" y="1943"/>
                </a:lnTo>
                <a:lnTo>
                  <a:pt x="23" y="1945"/>
                </a:lnTo>
                <a:lnTo>
                  <a:pt x="25" y="1946"/>
                </a:lnTo>
                <a:lnTo>
                  <a:pt x="28" y="1948"/>
                </a:lnTo>
                <a:lnTo>
                  <a:pt x="29" y="1951"/>
                </a:lnTo>
                <a:lnTo>
                  <a:pt x="30" y="1954"/>
                </a:lnTo>
                <a:lnTo>
                  <a:pt x="30" y="1956"/>
                </a:lnTo>
                <a:close/>
                <a:moveTo>
                  <a:pt x="30" y="2016"/>
                </a:moveTo>
                <a:lnTo>
                  <a:pt x="30" y="2016"/>
                </a:lnTo>
                <a:lnTo>
                  <a:pt x="30" y="2020"/>
                </a:lnTo>
                <a:lnTo>
                  <a:pt x="29" y="2022"/>
                </a:lnTo>
                <a:lnTo>
                  <a:pt x="28" y="2025"/>
                </a:lnTo>
                <a:lnTo>
                  <a:pt x="25" y="2027"/>
                </a:lnTo>
                <a:lnTo>
                  <a:pt x="23" y="2029"/>
                </a:lnTo>
                <a:lnTo>
                  <a:pt x="21" y="2030"/>
                </a:lnTo>
                <a:lnTo>
                  <a:pt x="18" y="2032"/>
                </a:lnTo>
                <a:lnTo>
                  <a:pt x="15" y="2032"/>
                </a:lnTo>
                <a:lnTo>
                  <a:pt x="12" y="2032"/>
                </a:lnTo>
                <a:lnTo>
                  <a:pt x="9" y="2030"/>
                </a:lnTo>
                <a:lnTo>
                  <a:pt x="6" y="2029"/>
                </a:lnTo>
                <a:lnTo>
                  <a:pt x="4" y="2027"/>
                </a:lnTo>
                <a:lnTo>
                  <a:pt x="3" y="2025"/>
                </a:lnTo>
                <a:lnTo>
                  <a:pt x="1" y="2022"/>
                </a:lnTo>
                <a:lnTo>
                  <a:pt x="0" y="2020"/>
                </a:lnTo>
                <a:lnTo>
                  <a:pt x="0" y="2016"/>
                </a:lnTo>
                <a:lnTo>
                  <a:pt x="0" y="2014"/>
                </a:lnTo>
                <a:lnTo>
                  <a:pt x="1" y="2010"/>
                </a:lnTo>
                <a:lnTo>
                  <a:pt x="3" y="2008"/>
                </a:lnTo>
                <a:lnTo>
                  <a:pt x="4" y="2005"/>
                </a:lnTo>
                <a:lnTo>
                  <a:pt x="6" y="2004"/>
                </a:lnTo>
                <a:lnTo>
                  <a:pt x="9" y="2003"/>
                </a:lnTo>
                <a:lnTo>
                  <a:pt x="12" y="2002"/>
                </a:lnTo>
                <a:lnTo>
                  <a:pt x="15" y="2002"/>
                </a:lnTo>
                <a:lnTo>
                  <a:pt x="18" y="2002"/>
                </a:lnTo>
                <a:lnTo>
                  <a:pt x="21" y="2003"/>
                </a:lnTo>
                <a:lnTo>
                  <a:pt x="23" y="2004"/>
                </a:lnTo>
                <a:lnTo>
                  <a:pt x="25" y="2005"/>
                </a:lnTo>
                <a:lnTo>
                  <a:pt x="28" y="2008"/>
                </a:lnTo>
                <a:lnTo>
                  <a:pt x="29" y="2010"/>
                </a:lnTo>
                <a:lnTo>
                  <a:pt x="30" y="2014"/>
                </a:lnTo>
                <a:lnTo>
                  <a:pt x="30" y="2016"/>
                </a:lnTo>
                <a:close/>
                <a:moveTo>
                  <a:pt x="30" y="2076"/>
                </a:moveTo>
                <a:lnTo>
                  <a:pt x="30" y="2076"/>
                </a:lnTo>
                <a:lnTo>
                  <a:pt x="30" y="2079"/>
                </a:lnTo>
                <a:lnTo>
                  <a:pt x="29" y="2082"/>
                </a:lnTo>
                <a:lnTo>
                  <a:pt x="28" y="2084"/>
                </a:lnTo>
                <a:lnTo>
                  <a:pt x="25" y="2087"/>
                </a:lnTo>
                <a:lnTo>
                  <a:pt x="23" y="2089"/>
                </a:lnTo>
                <a:lnTo>
                  <a:pt x="21" y="2090"/>
                </a:lnTo>
                <a:lnTo>
                  <a:pt x="18" y="2091"/>
                </a:lnTo>
                <a:lnTo>
                  <a:pt x="15" y="2091"/>
                </a:lnTo>
                <a:lnTo>
                  <a:pt x="12" y="2091"/>
                </a:lnTo>
                <a:lnTo>
                  <a:pt x="9" y="2090"/>
                </a:lnTo>
                <a:lnTo>
                  <a:pt x="6" y="2089"/>
                </a:lnTo>
                <a:lnTo>
                  <a:pt x="4" y="2087"/>
                </a:lnTo>
                <a:lnTo>
                  <a:pt x="3" y="2084"/>
                </a:lnTo>
                <a:lnTo>
                  <a:pt x="1" y="2082"/>
                </a:lnTo>
                <a:lnTo>
                  <a:pt x="0" y="2079"/>
                </a:lnTo>
                <a:lnTo>
                  <a:pt x="0" y="2076"/>
                </a:lnTo>
                <a:lnTo>
                  <a:pt x="0" y="2073"/>
                </a:lnTo>
                <a:lnTo>
                  <a:pt x="1" y="2070"/>
                </a:lnTo>
                <a:lnTo>
                  <a:pt x="3" y="2068"/>
                </a:lnTo>
                <a:lnTo>
                  <a:pt x="4" y="2065"/>
                </a:lnTo>
                <a:lnTo>
                  <a:pt x="6" y="2064"/>
                </a:lnTo>
                <a:lnTo>
                  <a:pt x="9" y="2063"/>
                </a:lnTo>
                <a:lnTo>
                  <a:pt x="12" y="2062"/>
                </a:lnTo>
                <a:lnTo>
                  <a:pt x="15" y="2062"/>
                </a:lnTo>
                <a:lnTo>
                  <a:pt x="18" y="2062"/>
                </a:lnTo>
                <a:lnTo>
                  <a:pt x="21" y="2063"/>
                </a:lnTo>
                <a:lnTo>
                  <a:pt x="23" y="2064"/>
                </a:lnTo>
                <a:lnTo>
                  <a:pt x="25" y="2065"/>
                </a:lnTo>
                <a:lnTo>
                  <a:pt x="28" y="2068"/>
                </a:lnTo>
                <a:lnTo>
                  <a:pt x="29" y="2070"/>
                </a:lnTo>
                <a:lnTo>
                  <a:pt x="30" y="2073"/>
                </a:lnTo>
                <a:lnTo>
                  <a:pt x="30" y="2076"/>
                </a:lnTo>
                <a:close/>
                <a:moveTo>
                  <a:pt x="30" y="2136"/>
                </a:moveTo>
                <a:lnTo>
                  <a:pt x="30" y="2136"/>
                </a:lnTo>
                <a:lnTo>
                  <a:pt x="30" y="2139"/>
                </a:lnTo>
                <a:lnTo>
                  <a:pt x="29" y="2142"/>
                </a:lnTo>
                <a:lnTo>
                  <a:pt x="28" y="2144"/>
                </a:lnTo>
                <a:lnTo>
                  <a:pt x="25" y="2146"/>
                </a:lnTo>
                <a:lnTo>
                  <a:pt x="23" y="2149"/>
                </a:lnTo>
                <a:lnTo>
                  <a:pt x="21" y="2150"/>
                </a:lnTo>
                <a:lnTo>
                  <a:pt x="18" y="2151"/>
                </a:lnTo>
                <a:lnTo>
                  <a:pt x="15" y="2151"/>
                </a:lnTo>
                <a:lnTo>
                  <a:pt x="12" y="2151"/>
                </a:lnTo>
                <a:lnTo>
                  <a:pt x="9" y="2150"/>
                </a:lnTo>
                <a:lnTo>
                  <a:pt x="6" y="2149"/>
                </a:lnTo>
                <a:lnTo>
                  <a:pt x="4" y="2146"/>
                </a:lnTo>
                <a:lnTo>
                  <a:pt x="3" y="2144"/>
                </a:lnTo>
                <a:lnTo>
                  <a:pt x="1" y="2142"/>
                </a:lnTo>
                <a:lnTo>
                  <a:pt x="0" y="2139"/>
                </a:lnTo>
                <a:lnTo>
                  <a:pt x="0" y="2136"/>
                </a:lnTo>
                <a:lnTo>
                  <a:pt x="0" y="2133"/>
                </a:lnTo>
                <a:lnTo>
                  <a:pt x="1" y="2130"/>
                </a:lnTo>
                <a:lnTo>
                  <a:pt x="3" y="2127"/>
                </a:lnTo>
                <a:lnTo>
                  <a:pt x="4" y="2125"/>
                </a:lnTo>
                <a:lnTo>
                  <a:pt x="6" y="2124"/>
                </a:lnTo>
                <a:lnTo>
                  <a:pt x="9" y="2122"/>
                </a:lnTo>
                <a:lnTo>
                  <a:pt x="12" y="2121"/>
                </a:lnTo>
                <a:lnTo>
                  <a:pt x="15" y="2121"/>
                </a:lnTo>
                <a:lnTo>
                  <a:pt x="18" y="2121"/>
                </a:lnTo>
                <a:lnTo>
                  <a:pt x="21" y="2122"/>
                </a:lnTo>
                <a:lnTo>
                  <a:pt x="23" y="2124"/>
                </a:lnTo>
                <a:lnTo>
                  <a:pt x="25" y="2125"/>
                </a:lnTo>
                <a:lnTo>
                  <a:pt x="28" y="2127"/>
                </a:lnTo>
                <a:lnTo>
                  <a:pt x="29" y="2130"/>
                </a:lnTo>
                <a:lnTo>
                  <a:pt x="30" y="2133"/>
                </a:lnTo>
                <a:lnTo>
                  <a:pt x="30" y="2136"/>
                </a:lnTo>
                <a:close/>
                <a:moveTo>
                  <a:pt x="30" y="2195"/>
                </a:moveTo>
                <a:lnTo>
                  <a:pt x="30" y="2195"/>
                </a:lnTo>
                <a:lnTo>
                  <a:pt x="30" y="2199"/>
                </a:lnTo>
                <a:lnTo>
                  <a:pt x="29" y="2201"/>
                </a:lnTo>
                <a:lnTo>
                  <a:pt x="28" y="2204"/>
                </a:lnTo>
                <a:lnTo>
                  <a:pt x="25" y="2206"/>
                </a:lnTo>
                <a:lnTo>
                  <a:pt x="23" y="2208"/>
                </a:lnTo>
                <a:lnTo>
                  <a:pt x="21" y="2210"/>
                </a:lnTo>
                <a:lnTo>
                  <a:pt x="18" y="2211"/>
                </a:lnTo>
                <a:lnTo>
                  <a:pt x="15" y="2211"/>
                </a:lnTo>
                <a:lnTo>
                  <a:pt x="12" y="2211"/>
                </a:lnTo>
                <a:lnTo>
                  <a:pt x="9" y="2210"/>
                </a:lnTo>
                <a:lnTo>
                  <a:pt x="6" y="2208"/>
                </a:lnTo>
                <a:lnTo>
                  <a:pt x="4" y="2206"/>
                </a:lnTo>
                <a:lnTo>
                  <a:pt x="3" y="2204"/>
                </a:lnTo>
                <a:lnTo>
                  <a:pt x="1" y="2201"/>
                </a:lnTo>
                <a:lnTo>
                  <a:pt x="0" y="2199"/>
                </a:lnTo>
                <a:lnTo>
                  <a:pt x="0" y="2195"/>
                </a:lnTo>
                <a:lnTo>
                  <a:pt x="0" y="2193"/>
                </a:lnTo>
                <a:lnTo>
                  <a:pt x="1" y="2189"/>
                </a:lnTo>
                <a:lnTo>
                  <a:pt x="3" y="2187"/>
                </a:lnTo>
                <a:lnTo>
                  <a:pt x="4" y="2184"/>
                </a:lnTo>
                <a:lnTo>
                  <a:pt x="6" y="2183"/>
                </a:lnTo>
                <a:lnTo>
                  <a:pt x="9" y="2182"/>
                </a:lnTo>
                <a:lnTo>
                  <a:pt x="12" y="2181"/>
                </a:lnTo>
                <a:lnTo>
                  <a:pt x="15" y="2181"/>
                </a:lnTo>
                <a:lnTo>
                  <a:pt x="18" y="2181"/>
                </a:lnTo>
                <a:lnTo>
                  <a:pt x="21" y="2182"/>
                </a:lnTo>
                <a:lnTo>
                  <a:pt x="23" y="2183"/>
                </a:lnTo>
                <a:lnTo>
                  <a:pt x="25" y="2184"/>
                </a:lnTo>
                <a:lnTo>
                  <a:pt x="28" y="2187"/>
                </a:lnTo>
                <a:lnTo>
                  <a:pt x="29" y="2189"/>
                </a:lnTo>
                <a:lnTo>
                  <a:pt x="30" y="2193"/>
                </a:lnTo>
                <a:lnTo>
                  <a:pt x="30" y="2195"/>
                </a:lnTo>
                <a:close/>
                <a:moveTo>
                  <a:pt x="30" y="2255"/>
                </a:moveTo>
                <a:lnTo>
                  <a:pt x="30" y="2255"/>
                </a:lnTo>
                <a:lnTo>
                  <a:pt x="30" y="2259"/>
                </a:lnTo>
                <a:lnTo>
                  <a:pt x="29" y="2261"/>
                </a:lnTo>
                <a:lnTo>
                  <a:pt x="28" y="2263"/>
                </a:lnTo>
                <a:lnTo>
                  <a:pt x="25" y="2266"/>
                </a:lnTo>
                <a:lnTo>
                  <a:pt x="23" y="2268"/>
                </a:lnTo>
                <a:lnTo>
                  <a:pt x="21" y="2269"/>
                </a:lnTo>
                <a:lnTo>
                  <a:pt x="18" y="2270"/>
                </a:lnTo>
                <a:lnTo>
                  <a:pt x="15" y="2270"/>
                </a:lnTo>
                <a:lnTo>
                  <a:pt x="12" y="2270"/>
                </a:lnTo>
                <a:lnTo>
                  <a:pt x="9" y="2269"/>
                </a:lnTo>
                <a:lnTo>
                  <a:pt x="6" y="2268"/>
                </a:lnTo>
                <a:lnTo>
                  <a:pt x="4" y="2266"/>
                </a:lnTo>
                <a:lnTo>
                  <a:pt x="3" y="2263"/>
                </a:lnTo>
                <a:lnTo>
                  <a:pt x="1" y="2261"/>
                </a:lnTo>
                <a:lnTo>
                  <a:pt x="0" y="2259"/>
                </a:lnTo>
                <a:lnTo>
                  <a:pt x="0" y="2255"/>
                </a:lnTo>
                <a:lnTo>
                  <a:pt x="0" y="2253"/>
                </a:lnTo>
                <a:lnTo>
                  <a:pt x="1" y="2249"/>
                </a:lnTo>
                <a:lnTo>
                  <a:pt x="3" y="2247"/>
                </a:lnTo>
                <a:lnTo>
                  <a:pt x="4" y="2244"/>
                </a:lnTo>
                <a:lnTo>
                  <a:pt x="6" y="2243"/>
                </a:lnTo>
                <a:lnTo>
                  <a:pt x="9" y="2242"/>
                </a:lnTo>
                <a:lnTo>
                  <a:pt x="12" y="2241"/>
                </a:lnTo>
                <a:lnTo>
                  <a:pt x="15" y="2241"/>
                </a:lnTo>
                <a:lnTo>
                  <a:pt x="18" y="2241"/>
                </a:lnTo>
                <a:lnTo>
                  <a:pt x="21" y="2242"/>
                </a:lnTo>
                <a:lnTo>
                  <a:pt x="23" y="2243"/>
                </a:lnTo>
                <a:lnTo>
                  <a:pt x="25" y="2244"/>
                </a:lnTo>
                <a:lnTo>
                  <a:pt x="28" y="2247"/>
                </a:lnTo>
                <a:lnTo>
                  <a:pt x="29" y="2249"/>
                </a:lnTo>
                <a:lnTo>
                  <a:pt x="30" y="2253"/>
                </a:lnTo>
                <a:lnTo>
                  <a:pt x="30" y="2255"/>
                </a:lnTo>
                <a:close/>
                <a:moveTo>
                  <a:pt x="30" y="2315"/>
                </a:moveTo>
                <a:lnTo>
                  <a:pt x="30" y="2315"/>
                </a:lnTo>
                <a:lnTo>
                  <a:pt x="30" y="2318"/>
                </a:lnTo>
                <a:lnTo>
                  <a:pt x="29" y="2321"/>
                </a:lnTo>
                <a:lnTo>
                  <a:pt x="28" y="2323"/>
                </a:lnTo>
                <a:lnTo>
                  <a:pt x="25" y="2325"/>
                </a:lnTo>
                <a:lnTo>
                  <a:pt x="23" y="2328"/>
                </a:lnTo>
                <a:lnTo>
                  <a:pt x="21" y="2329"/>
                </a:lnTo>
                <a:lnTo>
                  <a:pt x="18" y="2330"/>
                </a:lnTo>
                <a:lnTo>
                  <a:pt x="15" y="2330"/>
                </a:lnTo>
                <a:lnTo>
                  <a:pt x="12" y="2330"/>
                </a:lnTo>
                <a:lnTo>
                  <a:pt x="9" y="2329"/>
                </a:lnTo>
                <a:lnTo>
                  <a:pt x="6" y="2328"/>
                </a:lnTo>
                <a:lnTo>
                  <a:pt x="4" y="2325"/>
                </a:lnTo>
                <a:lnTo>
                  <a:pt x="3" y="2323"/>
                </a:lnTo>
                <a:lnTo>
                  <a:pt x="1" y="2321"/>
                </a:lnTo>
                <a:lnTo>
                  <a:pt x="0" y="2318"/>
                </a:lnTo>
                <a:lnTo>
                  <a:pt x="0" y="2315"/>
                </a:lnTo>
                <a:lnTo>
                  <a:pt x="0" y="2312"/>
                </a:lnTo>
                <a:lnTo>
                  <a:pt x="1" y="2309"/>
                </a:lnTo>
                <a:lnTo>
                  <a:pt x="3" y="2306"/>
                </a:lnTo>
                <a:lnTo>
                  <a:pt x="4" y="2304"/>
                </a:lnTo>
                <a:lnTo>
                  <a:pt x="6" y="2303"/>
                </a:lnTo>
                <a:lnTo>
                  <a:pt x="9" y="2301"/>
                </a:lnTo>
                <a:lnTo>
                  <a:pt x="12" y="2300"/>
                </a:lnTo>
                <a:lnTo>
                  <a:pt x="15" y="2300"/>
                </a:lnTo>
                <a:lnTo>
                  <a:pt x="18" y="2300"/>
                </a:lnTo>
                <a:lnTo>
                  <a:pt x="21" y="2301"/>
                </a:lnTo>
                <a:lnTo>
                  <a:pt x="23" y="2303"/>
                </a:lnTo>
                <a:lnTo>
                  <a:pt x="25" y="2304"/>
                </a:lnTo>
                <a:lnTo>
                  <a:pt x="28" y="2306"/>
                </a:lnTo>
                <a:lnTo>
                  <a:pt x="29" y="2309"/>
                </a:lnTo>
                <a:lnTo>
                  <a:pt x="30" y="2312"/>
                </a:lnTo>
                <a:lnTo>
                  <a:pt x="30" y="2315"/>
                </a:lnTo>
                <a:close/>
                <a:moveTo>
                  <a:pt x="30" y="2374"/>
                </a:moveTo>
                <a:lnTo>
                  <a:pt x="30" y="2374"/>
                </a:lnTo>
                <a:lnTo>
                  <a:pt x="30" y="2378"/>
                </a:lnTo>
                <a:lnTo>
                  <a:pt x="29" y="2380"/>
                </a:lnTo>
                <a:lnTo>
                  <a:pt x="28" y="2383"/>
                </a:lnTo>
                <a:lnTo>
                  <a:pt x="25" y="2385"/>
                </a:lnTo>
                <a:lnTo>
                  <a:pt x="23" y="2387"/>
                </a:lnTo>
                <a:lnTo>
                  <a:pt x="21" y="2389"/>
                </a:lnTo>
                <a:lnTo>
                  <a:pt x="18" y="2390"/>
                </a:lnTo>
                <a:lnTo>
                  <a:pt x="15" y="2390"/>
                </a:lnTo>
                <a:lnTo>
                  <a:pt x="12" y="2390"/>
                </a:lnTo>
                <a:lnTo>
                  <a:pt x="9" y="2389"/>
                </a:lnTo>
                <a:lnTo>
                  <a:pt x="6" y="2387"/>
                </a:lnTo>
                <a:lnTo>
                  <a:pt x="4" y="2385"/>
                </a:lnTo>
                <a:lnTo>
                  <a:pt x="3" y="2383"/>
                </a:lnTo>
                <a:lnTo>
                  <a:pt x="1" y="2380"/>
                </a:lnTo>
                <a:lnTo>
                  <a:pt x="0" y="2378"/>
                </a:lnTo>
                <a:lnTo>
                  <a:pt x="0" y="2374"/>
                </a:lnTo>
                <a:lnTo>
                  <a:pt x="0" y="2372"/>
                </a:lnTo>
                <a:lnTo>
                  <a:pt x="1" y="2368"/>
                </a:lnTo>
                <a:lnTo>
                  <a:pt x="3" y="2366"/>
                </a:lnTo>
                <a:lnTo>
                  <a:pt x="4" y="2365"/>
                </a:lnTo>
                <a:lnTo>
                  <a:pt x="6" y="2362"/>
                </a:lnTo>
                <a:lnTo>
                  <a:pt x="9" y="2361"/>
                </a:lnTo>
                <a:lnTo>
                  <a:pt x="12" y="2360"/>
                </a:lnTo>
                <a:lnTo>
                  <a:pt x="15" y="2360"/>
                </a:lnTo>
                <a:lnTo>
                  <a:pt x="18" y="2360"/>
                </a:lnTo>
                <a:lnTo>
                  <a:pt x="21" y="2361"/>
                </a:lnTo>
                <a:lnTo>
                  <a:pt x="23" y="2362"/>
                </a:lnTo>
                <a:lnTo>
                  <a:pt x="25" y="2365"/>
                </a:lnTo>
                <a:lnTo>
                  <a:pt x="28" y="2366"/>
                </a:lnTo>
                <a:lnTo>
                  <a:pt x="29" y="2368"/>
                </a:lnTo>
                <a:lnTo>
                  <a:pt x="30" y="2372"/>
                </a:lnTo>
                <a:lnTo>
                  <a:pt x="30" y="2374"/>
                </a:lnTo>
                <a:close/>
                <a:moveTo>
                  <a:pt x="30" y="2434"/>
                </a:moveTo>
                <a:lnTo>
                  <a:pt x="30" y="2434"/>
                </a:lnTo>
                <a:lnTo>
                  <a:pt x="30" y="2438"/>
                </a:lnTo>
                <a:lnTo>
                  <a:pt x="29" y="2440"/>
                </a:lnTo>
                <a:lnTo>
                  <a:pt x="28" y="2442"/>
                </a:lnTo>
                <a:lnTo>
                  <a:pt x="25" y="2445"/>
                </a:lnTo>
                <a:lnTo>
                  <a:pt x="23" y="2447"/>
                </a:lnTo>
                <a:lnTo>
                  <a:pt x="21" y="2448"/>
                </a:lnTo>
                <a:lnTo>
                  <a:pt x="18" y="2450"/>
                </a:lnTo>
                <a:lnTo>
                  <a:pt x="15" y="2450"/>
                </a:lnTo>
                <a:lnTo>
                  <a:pt x="12" y="2450"/>
                </a:lnTo>
                <a:lnTo>
                  <a:pt x="9" y="2448"/>
                </a:lnTo>
                <a:lnTo>
                  <a:pt x="6" y="2447"/>
                </a:lnTo>
                <a:lnTo>
                  <a:pt x="4" y="2445"/>
                </a:lnTo>
                <a:lnTo>
                  <a:pt x="3" y="2442"/>
                </a:lnTo>
                <a:lnTo>
                  <a:pt x="1" y="2440"/>
                </a:lnTo>
                <a:lnTo>
                  <a:pt x="0" y="2438"/>
                </a:lnTo>
                <a:lnTo>
                  <a:pt x="0" y="2434"/>
                </a:lnTo>
                <a:lnTo>
                  <a:pt x="0" y="2432"/>
                </a:lnTo>
                <a:lnTo>
                  <a:pt x="1" y="2429"/>
                </a:lnTo>
                <a:lnTo>
                  <a:pt x="3" y="2426"/>
                </a:lnTo>
                <a:lnTo>
                  <a:pt x="4" y="2424"/>
                </a:lnTo>
                <a:lnTo>
                  <a:pt x="6" y="2422"/>
                </a:lnTo>
                <a:lnTo>
                  <a:pt x="9" y="2421"/>
                </a:lnTo>
                <a:lnTo>
                  <a:pt x="12" y="2420"/>
                </a:lnTo>
                <a:lnTo>
                  <a:pt x="15" y="2420"/>
                </a:lnTo>
                <a:lnTo>
                  <a:pt x="18" y="2420"/>
                </a:lnTo>
                <a:lnTo>
                  <a:pt x="21" y="2421"/>
                </a:lnTo>
                <a:lnTo>
                  <a:pt x="23" y="2422"/>
                </a:lnTo>
                <a:lnTo>
                  <a:pt x="25" y="2424"/>
                </a:lnTo>
                <a:lnTo>
                  <a:pt x="28" y="2426"/>
                </a:lnTo>
                <a:lnTo>
                  <a:pt x="29" y="2429"/>
                </a:lnTo>
                <a:lnTo>
                  <a:pt x="30" y="2432"/>
                </a:lnTo>
                <a:lnTo>
                  <a:pt x="30" y="2434"/>
                </a:lnTo>
                <a:close/>
                <a:moveTo>
                  <a:pt x="30" y="2494"/>
                </a:moveTo>
                <a:lnTo>
                  <a:pt x="30" y="2494"/>
                </a:lnTo>
                <a:lnTo>
                  <a:pt x="30" y="2497"/>
                </a:lnTo>
                <a:lnTo>
                  <a:pt x="29" y="2500"/>
                </a:lnTo>
                <a:lnTo>
                  <a:pt x="28" y="2502"/>
                </a:lnTo>
                <a:lnTo>
                  <a:pt x="25" y="2504"/>
                </a:lnTo>
                <a:lnTo>
                  <a:pt x="23" y="2507"/>
                </a:lnTo>
                <a:lnTo>
                  <a:pt x="21" y="2508"/>
                </a:lnTo>
                <a:lnTo>
                  <a:pt x="18" y="2509"/>
                </a:lnTo>
                <a:lnTo>
                  <a:pt x="15" y="2509"/>
                </a:lnTo>
                <a:lnTo>
                  <a:pt x="12" y="2509"/>
                </a:lnTo>
                <a:lnTo>
                  <a:pt x="9" y="2508"/>
                </a:lnTo>
                <a:lnTo>
                  <a:pt x="6" y="2507"/>
                </a:lnTo>
                <a:lnTo>
                  <a:pt x="4" y="2504"/>
                </a:lnTo>
                <a:lnTo>
                  <a:pt x="3" y="2502"/>
                </a:lnTo>
                <a:lnTo>
                  <a:pt x="1" y="2500"/>
                </a:lnTo>
                <a:lnTo>
                  <a:pt x="0" y="2497"/>
                </a:lnTo>
                <a:lnTo>
                  <a:pt x="0" y="2494"/>
                </a:lnTo>
                <a:lnTo>
                  <a:pt x="0" y="2491"/>
                </a:lnTo>
                <a:lnTo>
                  <a:pt x="1" y="2489"/>
                </a:lnTo>
                <a:lnTo>
                  <a:pt x="3" y="2485"/>
                </a:lnTo>
                <a:lnTo>
                  <a:pt x="4" y="2484"/>
                </a:lnTo>
                <a:lnTo>
                  <a:pt x="6" y="2482"/>
                </a:lnTo>
                <a:lnTo>
                  <a:pt x="9" y="2481"/>
                </a:lnTo>
                <a:lnTo>
                  <a:pt x="12" y="2479"/>
                </a:lnTo>
                <a:lnTo>
                  <a:pt x="15" y="2479"/>
                </a:lnTo>
                <a:lnTo>
                  <a:pt x="18" y="2479"/>
                </a:lnTo>
                <a:lnTo>
                  <a:pt x="21" y="2481"/>
                </a:lnTo>
                <a:lnTo>
                  <a:pt x="23" y="2482"/>
                </a:lnTo>
                <a:lnTo>
                  <a:pt x="25" y="2484"/>
                </a:lnTo>
                <a:lnTo>
                  <a:pt x="28" y="2485"/>
                </a:lnTo>
                <a:lnTo>
                  <a:pt x="29" y="2489"/>
                </a:lnTo>
                <a:lnTo>
                  <a:pt x="30" y="2491"/>
                </a:lnTo>
                <a:lnTo>
                  <a:pt x="30" y="2494"/>
                </a:lnTo>
                <a:close/>
                <a:moveTo>
                  <a:pt x="30" y="2553"/>
                </a:moveTo>
                <a:lnTo>
                  <a:pt x="30" y="2553"/>
                </a:lnTo>
                <a:lnTo>
                  <a:pt x="30" y="2557"/>
                </a:lnTo>
                <a:lnTo>
                  <a:pt x="29" y="2559"/>
                </a:lnTo>
                <a:lnTo>
                  <a:pt x="28" y="2562"/>
                </a:lnTo>
                <a:lnTo>
                  <a:pt x="25" y="2564"/>
                </a:lnTo>
                <a:lnTo>
                  <a:pt x="23" y="2567"/>
                </a:lnTo>
                <a:lnTo>
                  <a:pt x="21" y="2568"/>
                </a:lnTo>
                <a:lnTo>
                  <a:pt x="18" y="2569"/>
                </a:lnTo>
                <a:lnTo>
                  <a:pt x="15" y="2569"/>
                </a:lnTo>
                <a:lnTo>
                  <a:pt x="12" y="2569"/>
                </a:lnTo>
                <a:lnTo>
                  <a:pt x="9" y="2568"/>
                </a:lnTo>
                <a:lnTo>
                  <a:pt x="6" y="2567"/>
                </a:lnTo>
                <a:lnTo>
                  <a:pt x="4" y="2564"/>
                </a:lnTo>
                <a:lnTo>
                  <a:pt x="3" y="2562"/>
                </a:lnTo>
                <a:lnTo>
                  <a:pt x="1" y="2559"/>
                </a:lnTo>
                <a:lnTo>
                  <a:pt x="0" y="2557"/>
                </a:lnTo>
                <a:lnTo>
                  <a:pt x="0" y="2553"/>
                </a:lnTo>
                <a:lnTo>
                  <a:pt x="0" y="2551"/>
                </a:lnTo>
                <a:lnTo>
                  <a:pt x="1" y="2549"/>
                </a:lnTo>
                <a:lnTo>
                  <a:pt x="3" y="2545"/>
                </a:lnTo>
                <a:lnTo>
                  <a:pt x="4" y="2544"/>
                </a:lnTo>
                <a:lnTo>
                  <a:pt x="6" y="2541"/>
                </a:lnTo>
                <a:lnTo>
                  <a:pt x="9" y="2540"/>
                </a:lnTo>
                <a:lnTo>
                  <a:pt x="12" y="2539"/>
                </a:lnTo>
                <a:lnTo>
                  <a:pt x="15" y="2539"/>
                </a:lnTo>
                <a:lnTo>
                  <a:pt x="18" y="2539"/>
                </a:lnTo>
                <a:lnTo>
                  <a:pt x="21" y="2540"/>
                </a:lnTo>
                <a:lnTo>
                  <a:pt x="23" y="2541"/>
                </a:lnTo>
                <a:lnTo>
                  <a:pt x="25" y="2544"/>
                </a:lnTo>
                <a:lnTo>
                  <a:pt x="28" y="2545"/>
                </a:lnTo>
                <a:lnTo>
                  <a:pt x="29" y="2549"/>
                </a:lnTo>
                <a:lnTo>
                  <a:pt x="30" y="2551"/>
                </a:lnTo>
                <a:lnTo>
                  <a:pt x="30" y="2553"/>
                </a:lnTo>
                <a:close/>
                <a:moveTo>
                  <a:pt x="30" y="2613"/>
                </a:moveTo>
                <a:lnTo>
                  <a:pt x="30" y="2614"/>
                </a:lnTo>
                <a:lnTo>
                  <a:pt x="30" y="2617"/>
                </a:lnTo>
                <a:lnTo>
                  <a:pt x="29" y="2619"/>
                </a:lnTo>
                <a:lnTo>
                  <a:pt x="28" y="2621"/>
                </a:lnTo>
                <a:lnTo>
                  <a:pt x="25" y="2624"/>
                </a:lnTo>
                <a:lnTo>
                  <a:pt x="23" y="2626"/>
                </a:lnTo>
                <a:lnTo>
                  <a:pt x="21" y="2627"/>
                </a:lnTo>
                <a:lnTo>
                  <a:pt x="18" y="2629"/>
                </a:lnTo>
                <a:lnTo>
                  <a:pt x="15" y="2629"/>
                </a:lnTo>
                <a:lnTo>
                  <a:pt x="12" y="2629"/>
                </a:lnTo>
                <a:lnTo>
                  <a:pt x="9" y="2627"/>
                </a:lnTo>
                <a:lnTo>
                  <a:pt x="6" y="2626"/>
                </a:lnTo>
                <a:lnTo>
                  <a:pt x="4" y="2624"/>
                </a:lnTo>
                <a:lnTo>
                  <a:pt x="3" y="2621"/>
                </a:lnTo>
                <a:lnTo>
                  <a:pt x="1" y="2619"/>
                </a:lnTo>
                <a:lnTo>
                  <a:pt x="0" y="2617"/>
                </a:lnTo>
                <a:lnTo>
                  <a:pt x="0" y="2614"/>
                </a:lnTo>
                <a:lnTo>
                  <a:pt x="0" y="2613"/>
                </a:lnTo>
                <a:lnTo>
                  <a:pt x="0" y="2611"/>
                </a:lnTo>
                <a:lnTo>
                  <a:pt x="1" y="2608"/>
                </a:lnTo>
                <a:lnTo>
                  <a:pt x="3" y="2605"/>
                </a:lnTo>
                <a:lnTo>
                  <a:pt x="4" y="2604"/>
                </a:lnTo>
                <a:lnTo>
                  <a:pt x="6" y="2601"/>
                </a:lnTo>
                <a:lnTo>
                  <a:pt x="9" y="2600"/>
                </a:lnTo>
                <a:lnTo>
                  <a:pt x="12" y="2599"/>
                </a:lnTo>
                <a:lnTo>
                  <a:pt x="15" y="2599"/>
                </a:lnTo>
                <a:lnTo>
                  <a:pt x="18" y="2599"/>
                </a:lnTo>
                <a:lnTo>
                  <a:pt x="21" y="2600"/>
                </a:lnTo>
                <a:lnTo>
                  <a:pt x="23" y="2601"/>
                </a:lnTo>
                <a:lnTo>
                  <a:pt x="25" y="2604"/>
                </a:lnTo>
                <a:lnTo>
                  <a:pt x="28" y="2605"/>
                </a:lnTo>
                <a:lnTo>
                  <a:pt x="29" y="2608"/>
                </a:lnTo>
                <a:lnTo>
                  <a:pt x="30" y="2611"/>
                </a:lnTo>
                <a:lnTo>
                  <a:pt x="30" y="2613"/>
                </a:lnTo>
                <a:close/>
                <a:moveTo>
                  <a:pt x="30" y="2674"/>
                </a:moveTo>
                <a:lnTo>
                  <a:pt x="30" y="2674"/>
                </a:lnTo>
                <a:lnTo>
                  <a:pt x="30" y="2676"/>
                </a:lnTo>
                <a:lnTo>
                  <a:pt x="29" y="2679"/>
                </a:lnTo>
                <a:lnTo>
                  <a:pt x="28" y="2681"/>
                </a:lnTo>
                <a:lnTo>
                  <a:pt x="25" y="2684"/>
                </a:lnTo>
                <a:lnTo>
                  <a:pt x="23" y="2686"/>
                </a:lnTo>
                <a:lnTo>
                  <a:pt x="21" y="2687"/>
                </a:lnTo>
                <a:lnTo>
                  <a:pt x="18" y="2688"/>
                </a:lnTo>
                <a:lnTo>
                  <a:pt x="15" y="2688"/>
                </a:lnTo>
                <a:lnTo>
                  <a:pt x="12" y="2688"/>
                </a:lnTo>
                <a:lnTo>
                  <a:pt x="9" y="2687"/>
                </a:lnTo>
                <a:lnTo>
                  <a:pt x="6" y="2686"/>
                </a:lnTo>
                <a:lnTo>
                  <a:pt x="4" y="2684"/>
                </a:lnTo>
                <a:lnTo>
                  <a:pt x="3" y="2681"/>
                </a:lnTo>
                <a:lnTo>
                  <a:pt x="1" y="2679"/>
                </a:lnTo>
                <a:lnTo>
                  <a:pt x="0" y="2676"/>
                </a:lnTo>
                <a:lnTo>
                  <a:pt x="0" y="2674"/>
                </a:lnTo>
                <a:lnTo>
                  <a:pt x="0" y="2670"/>
                </a:lnTo>
                <a:lnTo>
                  <a:pt x="1" y="2668"/>
                </a:lnTo>
                <a:lnTo>
                  <a:pt x="3" y="2664"/>
                </a:lnTo>
                <a:lnTo>
                  <a:pt x="4" y="2663"/>
                </a:lnTo>
                <a:lnTo>
                  <a:pt x="6" y="2661"/>
                </a:lnTo>
                <a:lnTo>
                  <a:pt x="9" y="2660"/>
                </a:lnTo>
                <a:lnTo>
                  <a:pt x="12" y="2658"/>
                </a:lnTo>
                <a:lnTo>
                  <a:pt x="15" y="2658"/>
                </a:lnTo>
                <a:lnTo>
                  <a:pt x="18" y="2658"/>
                </a:lnTo>
                <a:lnTo>
                  <a:pt x="21" y="2660"/>
                </a:lnTo>
                <a:lnTo>
                  <a:pt x="23" y="2661"/>
                </a:lnTo>
                <a:lnTo>
                  <a:pt x="25" y="2663"/>
                </a:lnTo>
                <a:lnTo>
                  <a:pt x="28" y="2664"/>
                </a:lnTo>
                <a:lnTo>
                  <a:pt x="29" y="2668"/>
                </a:lnTo>
                <a:lnTo>
                  <a:pt x="30" y="2670"/>
                </a:lnTo>
                <a:lnTo>
                  <a:pt x="30" y="2674"/>
                </a:lnTo>
                <a:close/>
                <a:moveTo>
                  <a:pt x="46" y="2688"/>
                </a:moveTo>
                <a:lnTo>
                  <a:pt x="46" y="2688"/>
                </a:lnTo>
                <a:lnTo>
                  <a:pt x="48" y="2688"/>
                </a:lnTo>
                <a:lnTo>
                  <a:pt x="50" y="2689"/>
                </a:lnTo>
                <a:lnTo>
                  <a:pt x="54" y="2691"/>
                </a:lnTo>
                <a:lnTo>
                  <a:pt x="55" y="2692"/>
                </a:lnTo>
                <a:lnTo>
                  <a:pt x="58" y="2694"/>
                </a:lnTo>
                <a:lnTo>
                  <a:pt x="59" y="2697"/>
                </a:lnTo>
                <a:lnTo>
                  <a:pt x="60" y="2700"/>
                </a:lnTo>
                <a:lnTo>
                  <a:pt x="60" y="2703"/>
                </a:lnTo>
                <a:lnTo>
                  <a:pt x="60" y="2706"/>
                </a:lnTo>
                <a:lnTo>
                  <a:pt x="59" y="2709"/>
                </a:lnTo>
                <a:lnTo>
                  <a:pt x="58" y="2711"/>
                </a:lnTo>
                <a:lnTo>
                  <a:pt x="55" y="2713"/>
                </a:lnTo>
                <a:lnTo>
                  <a:pt x="54" y="2716"/>
                </a:lnTo>
                <a:lnTo>
                  <a:pt x="50" y="2717"/>
                </a:lnTo>
                <a:lnTo>
                  <a:pt x="48" y="2717"/>
                </a:lnTo>
                <a:lnTo>
                  <a:pt x="46" y="2718"/>
                </a:lnTo>
                <a:lnTo>
                  <a:pt x="42" y="2717"/>
                </a:lnTo>
                <a:lnTo>
                  <a:pt x="40" y="2717"/>
                </a:lnTo>
                <a:lnTo>
                  <a:pt x="37" y="2716"/>
                </a:lnTo>
                <a:lnTo>
                  <a:pt x="35" y="2713"/>
                </a:lnTo>
                <a:lnTo>
                  <a:pt x="33" y="2711"/>
                </a:lnTo>
                <a:lnTo>
                  <a:pt x="31" y="2709"/>
                </a:lnTo>
                <a:lnTo>
                  <a:pt x="30" y="2706"/>
                </a:lnTo>
                <a:lnTo>
                  <a:pt x="30" y="2703"/>
                </a:lnTo>
                <a:lnTo>
                  <a:pt x="30" y="2700"/>
                </a:lnTo>
                <a:lnTo>
                  <a:pt x="31" y="2697"/>
                </a:lnTo>
                <a:lnTo>
                  <a:pt x="33" y="2694"/>
                </a:lnTo>
                <a:lnTo>
                  <a:pt x="35" y="2692"/>
                </a:lnTo>
                <a:lnTo>
                  <a:pt x="37" y="2691"/>
                </a:lnTo>
                <a:lnTo>
                  <a:pt x="40" y="2689"/>
                </a:lnTo>
                <a:lnTo>
                  <a:pt x="42" y="2688"/>
                </a:lnTo>
                <a:lnTo>
                  <a:pt x="46" y="2688"/>
                </a:lnTo>
                <a:close/>
                <a:moveTo>
                  <a:pt x="105" y="2688"/>
                </a:moveTo>
                <a:lnTo>
                  <a:pt x="105" y="2688"/>
                </a:lnTo>
                <a:lnTo>
                  <a:pt x="108" y="2688"/>
                </a:lnTo>
                <a:lnTo>
                  <a:pt x="110" y="2689"/>
                </a:lnTo>
                <a:lnTo>
                  <a:pt x="114" y="2691"/>
                </a:lnTo>
                <a:lnTo>
                  <a:pt x="115" y="2692"/>
                </a:lnTo>
                <a:lnTo>
                  <a:pt x="117" y="2694"/>
                </a:lnTo>
                <a:lnTo>
                  <a:pt x="119" y="2697"/>
                </a:lnTo>
                <a:lnTo>
                  <a:pt x="120" y="2700"/>
                </a:lnTo>
                <a:lnTo>
                  <a:pt x="120" y="2703"/>
                </a:lnTo>
                <a:lnTo>
                  <a:pt x="120" y="2706"/>
                </a:lnTo>
                <a:lnTo>
                  <a:pt x="119" y="2709"/>
                </a:lnTo>
                <a:lnTo>
                  <a:pt x="117" y="2711"/>
                </a:lnTo>
                <a:lnTo>
                  <a:pt x="115" y="2713"/>
                </a:lnTo>
                <a:lnTo>
                  <a:pt x="114" y="2716"/>
                </a:lnTo>
                <a:lnTo>
                  <a:pt x="110" y="2717"/>
                </a:lnTo>
                <a:lnTo>
                  <a:pt x="108" y="2717"/>
                </a:lnTo>
                <a:lnTo>
                  <a:pt x="105" y="2718"/>
                </a:lnTo>
                <a:lnTo>
                  <a:pt x="102" y="2717"/>
                </a:lnTo>
                <a:lnTo>
                  <a:pt x="99" y="2717"/>
                </a:lnTo>
                <a:lnTo>
                  <a:pt x="97" y="2716"/>
                </a:lnTo>
                <a:lnTo>
                  <a:pt x="95" y="2713"/>
                </a:lnTo>
                <a:lnTo>
                  <a:pt x="92" y="2711"/>
                </a:lnTo>
                <a:lnTo>
                  <a:pt x="91" y="2709"/>
                </a:lnTo>
                <a:lnTo>
                  <a:pt x="90" y="2706"/>
                </a:lnTo>
                <a:lnTo>
                  <a:pt x="90" y="2703"/>
                </a:lnTo>
                <a:lnTo>
                  <a:pt x="90" y="2700"/>
                </a:lnTo>
                <a:lnTo>
                  <a:pt x="91" y="2697"/>
                </a:lnTo>
                <a:lnTo>
                  <a:pt x="92" y="2694"/>
                </a:lnTo>
                <a:lnTo>
                  <a:pt x="95" y="2692"/>
                </a:lnTo>
                <a:lnTo>
                  <a:pt x="97" y="2691"/>
                </a:lnTo>
                <a:lnTo>
                  <a:pt x="99" y="2689"/>
                </a:lnTo>
                <a:lnTo>
                  <a:pt x="102" y="2688"/>
                </a:lnTo>
                <a:lnTo>
                  <a:pt x="105" y="2688"/>
                </a:lnTo>
                <a:close/>
                <a:moveTo>
                  <a:pt x="165" y="2688"/>
                </a:moveTo>
                <a:lnTo>
                  <a:pt x="165" y="2688"/>
                </a:lnTo>
                <a:lnTo>
                  <a:pt x="167" y="2688"/>
                </a:lnTo>
                <a:lnTo>
                  <a:pt x="170" y="2689"/>
                </a:lnTo>
                <a:lnTo>
                  <a:pt x="173" y="2691"/>
                </a:lnTo>
                <a:lnTo>
                  <a:pt x="175" y="2692"/>
                </a:lnTo>
                <a:lnTo>
                  <a:pt x="177" y="2694"/>
                </a:lnTo>
                <a:lnTo>
                  <a:pt x="178" y="2697"/>
                </a:lnTo>
                <a:lnTo>
                  <a:pt x="179" y="2700"/>
                </a:lnTo>
                <a:lnTo>
                  <a:pt x="179" y="2703"/>
                </a:lnTo>
                <a:lnTo>
                  <a:pt x="179" y="2706"/>
                </a:lnTo>
                <a:lnTo>
                  <a:pt x="178" y="2709"/>
                </a:lnTo>
                <a:lnTo>
                  <a:pt x="177" y="2711"/>
                </a:lnTo>
                <a:lnTo>
                  <a:pt x="175" y="2713"/>
                </a:lnTo>
                <a:lnTo>
                  <a:pt x="173" y="2716"/>
                </a:lnTo>
                <a:lnTo>
                  <a:pt x="170" y="2717"/>
                </a:lnTo>
                <a:lnTo>
                  <a:pt x="167" y="2717"/>
                </a:lnTo>
                <a:lnTo>
                  <a:pt x="165" y="2718"/>
                </a:lnTo>
                <a:lnTo>
                  <a:pt x="161" y="2717"/>
                </a:lnTo>
                <a:lnTo>
                  <a:pt x="159" y="2717"/>
                </a:lnTo>
                <a:lnTo>
                  <a:pt x="157" y="2716"/>
                </a:lnTo>
                <a:lnTo>
                  <a:pt x="154" y="2713"/>
                </a:lnTo>
                <a:lnTo>
                  <a:pt x="152" y="2711"/>
                </a:lnTo>
                <a:lnTo>
                  <a:pt x="151" y="2709"/>
                </a:lnTo>
                <a:lnTo>
                  <a:pt x="150" y="2706"/>
                </a:lnTo>
                <a:lnTo>
                  <a:pt x="150" y="2703"/>
                </a:lnTo>
                <a:lnTo>
                  <a:pt x="150" y="2700"/>
                </a:lnTo>
                <a:lnTo>
                  <a:pt x="151" y="2697"/>
                </a:lnTo>
                <a:lnTo>
                  <a:pt x="152" y="2694"/>
                </a:lnTo>
                <a:lnTo>
                  <a:pt x="154" y="2692"/>
                </a:lnTo>
                <a:lnTo>
                  <a:pt x="157" y="2691"/>
                </a:lnTo>
                <a:lnTo>
                  <a:pt x="159" y="2689"/>
                </a:lnTo>
                <a:lnTo>
                  <a:pt x="161" y="2688"/>
                </a:lnTo>
                <a:lnTo>
                  <a:pt x="165" y="2688"/>
                </a:lnTo>
                <a:close/>
                <a:moveTo>
                  <a:pt x="225" y="2688"/>
                </a:moveTo>
                <a:lnTo>
                  <a:pt x="225" y="2688"/>
                </a:lnTo>
                <a:lnTo>
                  <a:pt x="227" y="2688"/>
                </a:lnTo>
                <a:lnTo>
                  <a:pt x="231" y="2689"/>
                </a:lnTo>
                <a:lnTo>
                  <a:pt x="233" y="2691"/>
                </a:lnTo>
                <a:lnTo>
                  <a:pt x="236" y="2692"/>
                </a:lnTo>
                <a:lnTo>
                  <a:pt x="237" y="2694"/>
                </a:lnTo>
                <a:lnTo>
                  <a:pt x="238" y="2697"/>
                </a:lnTo>
                <a:lnTo>
                  <a:pt x="239" y="2700"/>
                </a:lnTo>
                <a:lnTo>
                  <a:pt x="239" y="2703"/>
                </a:lnTo>
                <a:lnTo>
                  <a:pt x="239" y="2706"/>
                </a:lnTo>
                <a:lnTo>
                  <a:pt x="238" y="2709"/>
                </a:lnTo>
                <a:lnTo>
                  <a:pt x="237" y="2711"/>
                </a:lnTo>
                <a:lnTo>
                  <a:pt x="236" y="2713"/>
                </a:lnTo>
                <a:lnTo>
                  <a:pt x="233" y="2716"/>
                </a:lnTo>
                <a:lnTo>
                  <a:pt x="231" y="2717"/>
                </a:lnTo>
                <a:lnTo>
                  <a:pt x="227" y="2717"/>
                </a:lnTo>
                <a:lnTo>
                  <a:pt x="225" y="2718"/>
                </a:lnTo>
                <a:lnTo>
                  <a:pt x="221" y="2717"/>
                </a:lnTo>
                <a:lnTo>
                  <a:pt x="219" y="2717"/>
                </a:lnTo>
                <a:lnTo>
                  <a:pt x="216" y="2716"/>
                </a:lnTo>
                <a:lnTo>
                  <a:pt x="214" y="2713"/>
                </a:lnTo>
                <a:lnTo>
                  <a:pt x="212" y="2711"/>
                </a:lnTo>
                <a:lnTo>
                  <a:pt x="210" y="2709"/>
                </a:lnTo>
                <a:lnTo>
                  <a:pt x="209" y="2706"/>
                </a:lnTo>
                <a:lnTo>
                  <a:pt x="209" y="2703"/>
                </a:lnTo>
                <a:lnTo>
                  <a:pt x="209" y="2700"/>
                </a:lnTo>
                <a:lnTo>
                  <a:pt x="210" y="2697"/>
                </a:lnTo>
                <a:lnTo>
                  <a:pt x="212" y="2694"/>
                </a:lnTo>
                <a:lnTo>
                  <a:pt x="214" y="2692"/>
                </a:lnTo>
                <a:lnTo>
                  <a:pt x="216" y="2691"/>
                </a:lnTo>
                <a:lnTo>
                  <a:pt x="219" y="2689"/>
                </a:lnTo>
                <a:lnTo>
                  <a:pt x="221" y="2688"/>
                </a:lnTo>
                <a:lnTo>
                  <a:pt x="225" y="2688"/>
                </a:lnTo>
                <a:close/>
                <a:moveTo>
                  <a:pt x="284" y="2688"/>
                </a:moveTo>
                <a:lnTo>
                  <a:pt x="284" y="2688"/>
                </a:lnTo>
                <a:lnTo>
                  <a:pt x="287" y="2688"/>
                </a:lnTo>
                <a:lnTo>
                  <a:pt x="290" y="2689"/>
                </a:lnTo>
                <a:lnTo>
                  <a:pt x="293" y="2691"/>
                </a:lnTo>
                <a:lnTo>
                  <a:pt x="295" y="2692"/>
                </a:lnTo>
                <a:lnTo>
                  <a:pt x="296" y="2694"/>
                </a:lnTo>
                <a:lnTo>
                  <a:pt x="298" y="2697"/>
                </a:lnTo>
                <a:lnTo>
                  <a:pt x="299" y="2700"/>
                </a:lnTo>
                <a:lnTo>
                  <a:pt x="299" y="2703"/>
                </a:lnTo>
                <a:lnTo>
                  <a:pt x="299" y="2706"/>
                </a:lnTo>
                <a:lnTo>
                  <a:pt x="298" y="2709"/>
                </a:lnTo>
                <a:lnTo>
                  <a:pt x="296" y="2711"/>
                </a:lnTo>
                <a:lnTo>
                  <a:pt x="295" y="2713"/>
                </a:lnTo>
                <a:lnTo>
                  <a:pt x="293" y="2716"/>
                </a:lnTo>
                <a:lnTo>
                  <a:pt x="290" y="2717"/>
                </a:lnTo>
                <a:lnTo>
                  <a:pt x="287" y="2717"/>
                </a:lnTo>
                <a:lnTo>
                  <a:pt x="284" y="2718"/>
                </a:lnTo>
                <a:lnTo>
                  <a:pt x="281" y="2717"/>
                </a:lnTo>
                <a:lnTo>
                  <a:pt x="279" y="2717"/>
                </a:lnTo>
                <a:lnTo>
                  <a:pt x="276" y="2716"/>
                </a:lnTo>
                <a:lnTo>
                  <a:pt x="274" y="2713"/>
                </a:lnTo>
                <a:lnTo>
                  <a:pt x="271" y="2711"/>
                </a:lnTo>
                <a:lnTo>
                  <a:pt x="270" y="2709"/>
                </a:lnTo>
                <a:lnTo>
                  <a:pt x="269" y="2706"/>
                </a:lnTo>
                <a:lnTo>
                  <a:pt x="269" y="2703"/>
                </a:lnTo>
                <a:lnTo>
                  <a:pt x="269" y="2700"/>
                </a:lnTo>
                <a:lnTo>
                  <a:pt x="270" y="2697"/>
                </a:lnTo>
                <a:lnTo>
                  <a:pt x="271" y="2694"/>
                </a:lnTo>
                <a:lnTo>
                  <a:pt x="274" y="2692"/>
                </a:lnTo>
                <a:lnTo>
                  <a:pt x="276" y="2691"/>
                </a:lnTo>
                <a:lnTo>
                  <a:pt x="279" y="2689"/>
                </a:lnTo>
                <a:lnTo>
                  <a:pt x="281" y="2688"/>
                </a:lnTo>
                <a:lnTo>
                  <a:pt x="284" y="2688"/>
                </a:lnTo>
                <a:close/>
                <a:moveTo>
                  <a:pt x="344" y="2688"/>
                </a:moveTo>
                <a:lnTo>
                  <a:pt x="344" y="2688"/>
                </a:lnTo>
                <a:lnTo>
                  <a:pt x="347" y="2688"/>
                </a:lnTo>
                <a:lnTo>
                  <a:pt x="350" y="2689"/>
                </a:lnTo>
                <a:lnTo>
                  <a:pt x="353" y="2691"/>
                </a:lnTo>
                <a:lnTo>
                  <a:pt x="355" y="2692"/>
                </a:lnTo>
                <a:lnTo>
                  <a:pt x="356" y="2694"/>
                </a:lnTo>
                <a:lnTo>
                  <a:pt x="357" y="2697"/>
                </a:lnTo>
                <a:lnTo>
                  <a:pt x="359" y="2700"/>
                </a:lnTo>
                <a:lnTo>
                  <a:pt x="359" y="2703"/>
                </a:lnTo>
                <a:lnTo>
                  <a:pt x="359" y="2706"/>
                </a:lnTo>
                <a:lnTo>
                  <a:pt x="357" y="2709"/>
                </a:lnTo>
                <a:lnTo>
                  <a:pt x="356" y="2711"/>
                </a:lnTo>
                <a:lnTo>
                  <a:pt x="355" y="2713"/>
                </a:lnTo>
                <a:lnTo>
                  <a:pt x="353" y="2716"/>
                </a:lnTo>
                <a:lnTo>
                  <a:pt x="350" y="2717"/>
                </a:lnTo>
                <a:lnTo>
                  <a:pt x="347" y="2717"/>
                </a:lnTo>
                <a:lnTo>
                  <a:pt x="344" y="2718"/>
                </a:lnTo>
                <a:lnTo>
                  <a:pt x="341" y="2717"/>
                </a:lnTo>
                <a:lnTo>
                  <a:pt x="338" y="2717"/>
                </a:lnTo>
                <a:lnTo>
                  <a:pt x="336" y="2716"/>
                </a:lnTo>
                <a:lnTo>
                  <a:pt x="333" y="2713"/>
                </a:lnTo>
                <a:lnTo>
                  <a:pt x="331" y="2711"/>
                </a:lnTo>
                <a:lnTo>
                  <a:pt x="330" y="2709"/>
                </a:lnTo>
                <a:lnTo>
                  <a:pt x="330" y="2706"/>
                </a:lnTo>
                <a:lnTo>
                  <a:pt x="329" y="2703"/>
                </a:lnTo>
                <a:lnTo>
                  <a:pt x="330" y="2700"/>
                </a:lnTo>
                <a:lnTo>
                  <a:pt x="330" y="2697"/>
                </a:lnTo>
                <a:lnTo>
                  <a:pt x="331" y="2694"/>
                </a:lnTo>
                <a:lnTo>
                  <a:pt x="333" y="2692"/>
                </a:lnTo>
                <a:lnTo>
                  <a:pt x="336" y="2691"/>
                </a:lnTo>
                <a:lnTo>
                  <a:pt x="338" y="2689"/>
                </a:lnTo>
                <a:lnTo>
                  <a:pt x="341" y="2688"/>
                </a:lnTo>
                <a:lnTo>
                  <a:pt x="344" y="2688"/>
                </a:lnTo>
                <a:close/>
                <a:moveTo>
                  <a:pt x="404" y="2688"/>
                </a:moveTo>
                <a:lnTo>
                  <a:pt x="404" y="2688"/>
                </a:lnTo>
                <a:lnTo>
                  <a:pt x="406" y="2688"/>
                </a:lnTo>
                <a:lnTo>
                  <a:pt x="410" y="2689"/>
                </a:lnTo>
                <a:lnTo>
                  <a:pt x="412" y="2691"/>
                </a:lnTo>
                <a:lnTo>
                  <a:pt x="415" y="2692"/>
                </a:lnTo>
                <a:lnTo>
                  <a:pt x="416" y="2694"/>
                </a:lnTo>
                <a:lnTo>
                  <a:pt x="417" y="2697"/>
                </a:lnTo>
                <a:lnTo>
                  <a:pt x="418" y="2700"/>
                </a:lnTo>
                <a:lnTo>
                  <a:pt x="418" y="2703"/>
                </a:lnTo>
                <a:lnTo>
                  <a:pt x="418" y="2706"/>
                </a:lnTo>
                <a:lnTo>
                  <a:pt x="417" y="2709"/>
                </a:lnTo>
                <a:lnTo>
                  <a:pt x="416" y="2711"/>
                </a:lnTo>
                <a:lnTo>
                  <a:pt x="415" y="2713"/>
                </a:lnTo>
                <a:lnTo>
                  <a:pt x="412" y="2716"/>
                </a:lnTo>
                <a:lnTo>
                  <a:pt x="410" y="2717"/>
                </a:lnTo>
                <a:lnTo>
                  <a:pt x="406" y="2717"/>
                </a:lnTo>
                <a:lnTo>
                  <a:pt x="404" y="2718"/>
                </a:lnTo>
                <a:lnTo>
                  <a:pt x="400" y="2717"/>
                </a:lnTo>
                <a:lnTo>
                  <a:pt x="398" y="2717"/>
                </a:lnTo>
                <a:lnTo>
                  <a:pt x="396" y="2716"/>
                </a:lnTo>
                <a:lnTo>
                  <a:pt x="393" y="2713"/>
                </a:lnTo>
                <a:lnTo>
                  <a:pt x="391" y="2711"/>
                </a:lnTo>
                <a:lnTo>
                  <a:pt x="390" y="2709"/>
                </a:lnTo>
                <a:lnTo>
                  <a:pt x="390" y="2706"/>
                </a:lnTo>
                <a:lnTo>
                  <a:pt x="388" y="2703"/>
                </a:lnTo>
                <a:lnTo>
                  <a:pt x="390" y="2700"/>
                </a:lnTo>
                <a:lnTo>
                  <a:pt x="390" y="2697"/>
                </a:lnTo>
                <a:lnTo>
                  <a:pt x="391" y="2694"/>
                </a:lnTo>
                <a:lnTo>
                  <a:pt x="393" y="2692"/>
                </a:lnTo>
                <a:lnTo>
                  <a:pt x="396" y="2691"/>
                </a:lnTo>
                <a:lnTo>
                  <a:pt x="398" y="2689"/>
                </a:lnTo>
                <a:lnTo>
                  <a:pt x="400" y="2688"/>
                </a:lnTo>
                <a:lnTo>
                  <a:pt x="404" y="2688"/>
                </a:lnTo>
                <a:close/>
                <a:moveTo>
                  <a:pt x="464" y="2688"/>
                </a:moveTo>
                <a:lnTo>
                  <a:pt x="464" y="2688"/>
                </a:lnTo>
                <a:lnTo>
                  <a:pt x="466" y="2688"/>
                </a:lnTo>
                <a:lnTo>
                  <a:pt x="470" y="2689"/>
                </a:lnTo>
                <a:lnTo>
                  <a:pt x="472" y="2691"/>
                </a:lnTo>
                <a:lnTo>
                  <a:pt x="474" y="2692"/>
                </a:lnTo>
                <a:lnTo>
                  <a:pt x="476" y="2694"/>
                </a:lnTo>
                <a:lnTo>
                  <a:pt x="477" y="2697"/>
                </a:lnTo>
                <a:lnTo>
                  <a:pt x="478" y="2700"/>
                </a:lnTo>
                <a:lnTo>
                  <a:pt x="478" y="2703"/>
                </a:lnTo>
                <a:lnTo>
                  <a:pt x="478" y="2706"/>
                </a:lnTo>
                <a:lnTo>
                  <a:pt x="477" y="2709"/>
                </a:lnTo>
                <a:lnTo>
                  <a:pt x="476" y="2711"/>
                </a:lnTo>
                <a:lnTo>
                  <a:pt x="474" y="2713"/>
                </a:lnTo>
                <a:lnTo>
                  <a:pt x="472" y="2716"/>
                </a:lnTo>
                <a:lnTo>
                  <a:pt x="470" y="2717"/>
                </a:lnTo>
                <a:lnTo>
                  <a:pt x="466" y="2717"/>
                </a:lnTo>
                <a:lnTo>
                  <a:pt x="464" y="2718"/>
                </a:lnTo>
                <a:lnTo>
                  <a:pt x="460" y="2717"/>
                </a:lnTo>
                <a:lnTo>
                  <a:pt x="458" y="2717"/>
                </a:lnTo>
                <a:lnTo>
                  <a:pt x="455" y="2716"/>
                </a:lnTo>
                <a:lnTo>
                  <a:pt x="453" y="2713"/>
                </a:lnTo>
                <a:lnTo>
                  <a:pt x="450" y="2711"/>
                </a:lnTo>
                <a:lnTo>
                  <a:pt x="449" y="2709"/>
                </a:lnTo>
                <a:lnTo>
                  <a:pt x="449" y="2706"/>
                </a:lnTo>
                <a:lnTo>
                  <a:pt x="448" y="2703"/>
                </a:lnTo>
                <a:lnTo>
                  <a:pt x="449" y="2700"/>
                </a:lnTo>
                <a:lnTo>
                  <a:pt x="449" y="2697"/>
                </a:lnTo>
                <a:lnTo>
                  <a:pt x="450" y="2694"/>
                </a:lnTo>
                <a:lnTo>
                  <a:pt x="453" y="2692"/>
                </a:lnTo>
                <a:lnTo>
                  <a:pt x="455" y="2691"/>
                </a:lnTo>
                <a:lnTo>
                  <a:pt x="458" y="2689"/>
                </a:lnTo>
                <a:lnTo>
                  <a:pt x="460" y="2688"/>
                </a:lnTo>
                <a:lnTo>
                  <a:pt x="464" y="2688"/>
                </a:lnTo>
                <a:close/>
                <a:moveTo>
                  <a:pt x="523" y="2688"/>
                </a:moveTo>
                <a:lnTo>
                  <a:pt x="523" y="2688"/>
                </a:lnTo>
                <a:lnTo>
                  <a:pt x="526" y="2688"/>
                </a:lnTo>
                <a:lnTo>
                  <a:pt x="529" y="2689"/>
                </a:lnTo>
                <a:lnTo>
                  <a:pt x="532" y="2691"/>
                </a:lnTo>
                <a:lnTo>
                  <a:pt x="534" y="2692"/>
                </a:lnTo>
                <a:lnTo>
                  <a:pt x="535" y="2694"/>
                </a:lnTo>
                <a:lnTo>
                  <a:pt x="536" y="2697"/>
                </a:lnTo>
                <a:lnTo>
                  <a:pt x="538" y="2700"/>
                </a:lnTo>
                <a:lnTo>
                  <a:pt x="538" y="2703"/>
                </a:lnTo>
                <a:lnTo>
                  <a:pt x="538" y="2706"/>
                </a:lnTo>
                <a:lnTo>
                  <a:pt x="536" y="2709"/>
                </a:lnTo>
                <a:lnTo>
                  <a:pt x="535" y="2711"/>
                </a:lnTo>
                <a:lnTo>
                  <a:pt x="534" y="2713"/>
                </a:lnTo>
                <a:lnTo>
                  <a:pt x="532" y="2716"/>
                </a:lnTo>
                <a:lnTo>
                  <a:pt x="529" y="2717"/>
                </a:lnTo>
                <a:lnTo>
                  <a:pt x="526" y="2717"/>
                </a:lnTo>
                <a:lnTo>
                  <a:pt x="523" y="2718"/>
                </a:lnTo>
                <a:lnTo>
                  <a:pt x="520" y="2717"/>
                </a:lnTo>
                <a:lnTo>
                  <a:pt x="517" y="2717"/>
                </a:lnTo>
                <a:lnTo>
                  <a:pt x="515" y="2716"/>
                </a:lnTo>
                <a:lnTo>
                  <a:pt x="513" y="2713"/>
                </a:lnTo>
                <a:lnTo>
                  <a:pt x="510" y="2711"/>
                </a:lnTo>
                <a:lnTo>
                  <a:pt x="509" y="2709"/>
                </a:lnTo>
                <a:lnTo>
                  <a:pt x="509" y="2706"/>
                </a:lnTo>
                <a:lnTo>
                  <a:pt x="508" y="2703"/>
                </a:lnTo>
                <a:lnTo>
                  <a:pt x="509" y="2700"/>
                </a:lnTo>
                <a:lnTo>
                  <a:pt x="509" y="2697"/>
                </a:lnTo>
                <a:lnTo>
                  <a:pt x="510" y="2694"/>
                </a:lnTo>
                <a:lnTo>
                  <a:pt x="513" y="2692"/>
                </a:lnTo>
                <a:lnTo>
                  <a:pt x="515" y="2691"/>
                </a:lnTo>
                <a:lnTo>
                  <a:pt x="517" y="2689"/>
                </a:lnTo>
                <a:lnTo>
                  <a:pt x="520" y="2688"/>
                </a:lnTo>
                <a:lnTo>
                  <a:pt x="523" y="2688"/>
                </a:lnTo>
                <a:close/>
                <a:moveTo>
                  <a:pt x="583" y="2688"/>
                </a:moveTo>
                <a:lnTo>
                  <a:pt x="583" y="2688"/>
                </a:lnTo>
                <a:lnTo>
                  <a:pt x="585" y="2688"/>
                </a:lnTo>
                <a:lnTo>
                  <a:pt x="589" y="2689"/>
                </a:lnTo>
                <a:lnTo>
                  <a:pt x="591" y="2691"/>
                </a:lnTo>
                <a:lnTo>
                  <a:pt x="594" y="2692"/>
                </a:lnTo>
                <a:lnTo>
                  <a:pt x="595" y="2694"/>
                </a:lnTo>
                <a:lnTo>
                  <a:pt x="596" y="2697"/>
                </a:lnTo>
                <a:lnTo>
                  <a:pt x="597" y="2700"/>
                </a:lnTo>
                <a:lnTo>
                  <a:pt x="597" y="2703"/>
                </a:lnTo>
                <a:lnTo>
                  <a:pt x="597" y="2706"/>
                </a:lnTo>
                <a:lnTo>
                  <a:pt x="596" y="2709"/>
                </a:lnTo>
                <a:lnTo>
                  <a:pt x="595" y="2711"/>
                </a:lnTo>
                <a:lnTo>
                  <a:pt x="594" y="2713"/>
                </a:lnTo>
                <a:lnTo>
                  <a:pt x="591" y="2716"/>
                </a:lnTo>
                <a:lnTo>
                  <a:pt x="589" y="2717"/>
                </a:lnTo>
                <a:lnTo>
                  <a:pt x="585" y="2717"/>
                </a:lnTo>
                <a:lnTo>
                  <a:pt x="583" y="2718"/>
                </a:lnTo>
                <a:lnTo>
                  <a:pt x="579" y="2717"/>
                </a:lnTo>
                <a:lnTo>
                  <a:pt x="577" y="2717"/>
                </a:lnTo>
                <a:lnTo>
                  <a:pt x="575" y="2716"/>
                </a:lnTo>
                <a:lnTo>
                  <a:pt x="572" y="2713"/>
                </a:lnTo>
                <a:lnTo>
                  <a:pt x="570" y="2711"/>
                </a:lnTo>
                <a:lnTo>
                  <a:pt x="569" y="2709"/>
                </a:lnTo>
                <a:lnTo>
                  <a:pt x="569" y="2706"/>
                </a:lnTo>
                <a:lnTo>
                  <a:pt x="567" y="2703"/>
                </a:lnTo>
                <a:lnTo>
                  <a:pt x="569" y="2700"/>
                </a:lnTo>
                <a:lnTo>
                  <a:pt x="569" y="2697"/>
                </a:lnTo>
                <a:lnTo>
                  <a:pt x="570" y="2694"/>
                </a:lnTo>
                <a:lnTo>
                  <a:pt x="572" y="2692"/>
                </a:lnTo>
                <a:lnTo>
                  <a:pt x="575" y="2691"/>
                </a:lnTo>
                <a:lnTo>
                  <a:pt x="577" y="2689"/>
                </a:lnTo>
                <a:lnTo>
                  <a:pt x="579" y="2688"/>
                </a:lnTo>
                <a:lnTo>
                  <a:pt x="583" y="2688"/>
                </a:lnTo>
                <a:close/>
                <a:moveTo>
                  <a:pt x="643" y="2688"/>
                </a:moveTo>
                <a:lnTo>
                  <a:pt x="643" y="2688"/>
                </a:lnTo>
                <a:lnTo>
                  <a:pt x="645" y="2688"/>
                </a:lnTo>
                <a:lnTo>
                  <a:pt x="649" y="2689"/>
                </a:lnTo>
                <a:lnTo>
                  <a:pt x="651" y="2691"/>
                </a:lnTo>
                <a:lnTo>
                  <a:pt x="653" y="2692"/>
                </a:lnTo>
                <a:lnTo>
                  <a:pt x="655" y="2694"/>
                </a:lnTo>
                <a:lnTo>
                  <a:pt x="656" y="2697"/>
                </a:lnTo>
                <a:lnTo>
                  <a:pt x="657" y="2700"/>
                </a:lnTo>
                <a:lnTo>
                  <a:pt x="657" y="2703"/>
                </a:lnTo>
                <a:lnTo>
                  <a:pt x="657" y="2706"/>
                </a:lnTo>
                <a:lnTo>
                  <a:pt x="656" y="2709"/>
                </a:lnTo>
                <a:lnTo>
                  <a:pt x="655" y="2711"/>
                </a:lnTo>
                <a:lnTo>
                  <a:pt x="653" y="2713"/>
                </a:lnTo>
                <a:lnTo>
                  <a:pt x="651" y="2716"/>
                </a:lnTo>
                <a:lnTo>
                  <a:pt x="649" y="2717"/>
                </a:lnTo>
                <a:lnTo>
                  <a:pt x="645" y="2717"/>
                </a:lnTo>
                <a:lnTo>
                  <a:pt x="643" y="2718"/>
                </a:lnTo>
                <a:lnTo>
                  <a:pt x="639" y="2717"/>
                </a:lnTo>
                <a:lnTo>
                  <a:pt x="637" y="2717"/>
                </a:lnTo>
                <a:lnTo>
                  <a:pt x="634" y="2716"/>
                </a:lnTo>
                <a:lnTo>
                  <a:pt x="632" y="2713"/>
                </a:lnTo>
                <a:lnTo>
                  <a:pt x="631" y="2711"/>
                </a:lnTo>
                <a:lnTo>
                  <a:pt x="628" y="2709"/>
                </a:lnTo>
                <a:lnTo>
                  <a:pt x="628" y="2706"/>
                </a:lnTo>
                <a:lnTo>
                  <a:pt x="627" y="2703"/>
                </a:lnTo>
                <a:lnTo>
                  <a:pt x="628" y="2700"/>
                </a:lnTo>
                <a:lnTo>
                  <a:pt x="628" y="2697"/>
                </a:lnTo>
                <a:lnTo>
                  <a:pt x="631" y="2694"/>
                </a:lnTo>
                <a:lnTo>
                  <a:pt x="632" y="2692"/>
                </a:lnTo>
                <a:lnTo>
                  <a:pt x="634" y="2691"/>
                </a:lnTo>
                <a:lnTo>
                  <a:pt x="637" y="2689"/>
                </a:lnTo>
                <a:lnTo>
                  <a:pt x="639" y="2688"/>
                </a:lnTo>
                <a:lnTo>
                  <a:pt x="643" y="2688"/>
                </a:lnTo>
                <a:close/>
                <a:moveTo>
                  <a:pt x="702" y="2688"/>
                </a:moveTo>
                <a:lnTo>
                  <a:pt x="702" y="2688"/>
                </a:lnTo>
                <a:lnTo>
                  <a:pt x="705" y="2688"/>
                </a:lnTo>
                <a:lnTo>
                  <a:pt x="708" y="2689"/>
                </a:lnTo>
                <a:lnTo>
                  <a:pt x="711" y="2691"/>
                </a:lnTo>
                <a:lnTo>
                  <a:pt x="713" y="2692"/>
                </a:lnTo>
                <a:lnTo>
                  <a:pt x="714" y="2694"/>
                </a:lnTo>
                <a:lnTo>
                  <a:pt x="716" y="2697"/>
                </a:lnTo>
                <a:lnTo>
                  <a:pt x="717" y="2700"/>
                </a:lnTo>
                <a:lnTo>
                  <a:pt x="717" y="2703"/>
                </a:lnTo>
                <a:lnTo>
                  <a:pt x="717" y="2706"/>
                </a:lnTo>
                <a:lnTo>
                  <a:pt x="716" y="2709"/>
                </a:lnTo>
                <a:lnTo>
                  <a:pt x="714" y="2711"/>
                </a:lnTo>
                <a:lnTo>
                  <a:pt x="713" y="2713"/>
                </a:lnTo>
                <a:lnTo>
                  <a:pt x="711" y="2716"/>
                </a:lnTo>
                <a:lnTo>
                  <a:pt x="708" y="2717"/>
                </a:lnTo>
                <a:lnTo>
                  <a:pt x="705" y="2717"/>
                </a:lnTo>
                <a:lnTo>
                  <a:pt x="702" y="2718"/>
                </a:lnTo>
                <a:lnTo>
                  <a:pt x="699" y="2717"/>
                </a:lnTo>
                <a:lnTo>
                  <a:pt x="696" y="2717"/>
                </a:lnTo>
                <a:lnTo>
                  <a:pt x="694" y="2716"/>
                </a:lnTo>
                <a:lnTo>
                  <a:pt x="692" y="2713"/>
                </a:lnTo>
                <a:lnTo>
                  <a:pt x="690" y="2711"/>
                </a:lnTo>
                <a:lnTo>
                  <a:pt x="688" y="2709"/>
                </a:lnTo>
                <a:lnTo>
                  <a:pt x="688" y="2706"/>
                </a:lnTo>
                <a:lnTo>
                  <a:pt x="687" y="2703"/>
                </a:lnTo>
                <a:lnTo>
                  <a:pt x="688" y="2700"/>
                </a:lnTo>
                <a:lnTo>
                  <a:pt x="688" y="2697"/>
                </a:lnTo>
                <a:lnTo>
                  <a:pt x="690" y="2694"/>
                </a:lnTo>
                <a:lnTo>
                  <a:pt x="692" y="2692"/>
                </a:lnTo>
                <a:lnTo>
                  <a:pt x="694" y="2691"/>
                </a:lnTo>
                <a:lnTo>
                  <a:pt x="696" y="2689"/>
                </a:lnTo>
                <a:lnTo>
                  <a:pt x="699" y="2688"/>
                </a:lnTo>
                <a:lnTo>
                  <a:pt x="702" y="2688"/>
                </a:lnTo>
                <a:close/>
                <a:moveTo>
                  <a:pt x="762" y="2688"/>
                </a:moveTo>
                <a:lnTo>
                  <a:pt x="762" y="2688"/>
                </a:lnTo>
                <a:lnTo>
                  <a:pt x="765" y="2688"/>
                </a:lnTo>
                <a:lnTo>
                  <a:pt x="768" y="2689"/>
                </a:lnTo>
                <a:lnTo>
                  <a:pt x="770" y="2691"/>
                </a:lnTo>
                <a:lnTo>
                  <a:pt x="773" y="2692"/>
                </a:lnTo>
                <a:lnTo>
                  <a:pt x="774" y="2694"/>
                </a:lnTo>
                <a:lnTo>
                  <a:pt x="775" y="2697"/>
                </a:lnTo>
                <a:lnTo>
                  <a:pt x="776" y="2700"/>
                </a:lnTo>
                <a:lnTo>
                  <a:pt x="776" y="2703"/>
                </a:lnTo>
                <a:lnTo>
                  <a:pt x="776" y="2706"/>
                </a:lnTo>
                <a:lnTo>
                  <a:pt x="775" y="2709"/>
                </a:lnTo>
                <a:lnTo>
                  <a:pt x="774" y="2711"/>
                </a:lnTo>
                <a:lnTo>
                  <a:pt x="773" y="2713"/>
                </a:lnTo>
                <a:lnTo>
                  <a:pt x="770" y="2716"/>
                </a:lnTo>
                <a:lnTo>
                  <a:pt x="768" y="2717"/>
                </a:lnTo>
                <a:lnTo>
                  <a:pt x="765" y="2717"/>
                </a:lnTo>
                <a:lnTo>
                  <a:pt x="762" y="2718"/>
                </a:lnTo>
                <a:lnTo>
                  <a:pt x="759" y="2717"/>
                </a:lnTo>
                <a:lnTo>
                  <a:pt x="756" y="2717"/>
                </a:lnTo>
                <a:lnTo>
                  <a:pt x="754" y="2716"/>
                </a:lnTo>
                <a:lnTo>
                  <a:pt x="751" y="2713"/>
                </a:lnTo>
                <a:lnTo>
                  <a:pt x="750" y="2711"/>
                </a:lnTo>
                <a:lnTo>
                  <a:pt x="748" y="2709"/>
                </a:lnTo>
                <a:lnTo>
                  <a:pt x="748" y="2706"/>
                </a:lnTo>
                <a:lnTo>
                  <a:pt x="747" y="2703"/>
                </a:lnTo>
                <a:lnTo>
                  <a:pt x="748" y="2700"/>
                </a:lnTo>
                <a:lnTo>
                  <a:pt x="748" y="2697"/>
                </a:lnTo>
                <a:lnTo>
                  <a:pt x="750" y="2694"/>
                </a:lnTo>
                <a:lnTo>
                  <a:pt x="751" y="2692"/>
                </a:lnTo>
                <a:lnTo>
                  <a:pt x="754" y="2691"/>
                </a:lnTo>
                <a:lnTo>
                  <a:pt x="756" y="2689"/>
                </a:lnTo>
                <a:lnTo>
                  <a:pt x="759" y="2688"/>
                </a:lnTo>
                <a:lnTo>
                  <a:pt x="762" y="2688"/>
                </a:lnTo>
                <a:close/>
                <a:moveTo>
                  <a:pt x="822" y="2688"/>
                </a:moveTo>
                <a:lnTo>
                  <a:pt x="822" y="2688"/>
                </a:lnTo>
                <a:lnTo>
                  <a:pt x="824" y="2688"/>
                </a:lnTo>
                <a:lnTo>
                  <a:pt x="828" y="2689"/>
                </a:lnTo>
                <a:lnTo>
                  <a:pt x="830" y="2691"/>
                </a:lnTo>
                <a:lnTo>
                  <a:pt x="833" y="2692"/>
                </a:lnTo>
                <a:lnTo>
                  <a:pt x="834" y="2694"/>
                </a:lnTo>
                <a:lnTo>
                  <a:pt x="835" y="2697"/>
                </a:lnTo>
                <a:lnTo>
                  <a:pt x="836" y="2700"/>
                </a:lnTo>
                <a:lnTo>
                  <a:pt x="836" y="2703"/>
                </a:lnTo>
                <a:lnTo>
                  <a:pt x="836" y="2706"/>
                </a:lnTo>
                <a:lnTo>
                  <a:pt x="835" y="2709"/>
                </a:lnTo>
                <a:lnTo>
                  <a:pt x="834" y="2711"/>
                </a:lnTo>
                <a:lnTo>
                  <a:pt x="833" y="2713"/>
                </a:lnTo>
                <a:lnTo>
                  <a:pt x="830" y="2716"/>
                </a:lnTo>
                <a:lnTo>
                  <a:pt x="828" y="2717"/>
                </a:lnTo>
                <a:lnTo>
                  <a:pt x="824" y="2717"/>
                </a:lnTo>
                <a:lnTo>
                  <a:pt x="822" y="2718"/>
                </a:lnTo>
                <a:lnTo>
                  <a:pt x="818" y="2717"/>
                </a:lnTo>
                <a:lnTo>
                  <a:pt x="816" y="2717"/>
                </a:lnTo>
                <a:lnTo>
                  <a:pt x="813" y="2716"/>
                </a:lnTo>
                <a:lnTo>
                  <a:pt x="811" y="2713"/>
                </a:lnTo>
                <a:lnTo>
                  <a:pt x="810" y="2711"/>
                </a:lnTo>
                <a:lnTo>
                  <a:pt x="808" y="2709"/>
                </a:lnTo>
                <a:lnTo>
                  <a:pt x="808" y="2706"/>
                </a:lnTo>
                <a:lnTo>
                  <a:pt x="806" y="2703"/>
                </a:lnTo>
                <a:lnTo>
                  <a:pt x="808" y="2700"/>
                </a:lnTo>
                <a:lnTo>
                  <a:pt x="808" y="2697"/>
                </a:lnTo>
                <a:lnTo>
                  <a:pt x="810" y="2694"/>
                </a:lnTo>
                <a:lnTo>
                  <a:pt x="811" y="2692"/>
                </a:lnTo>
                <a:lnTo>
                  <a:pt x="813" y="2691"/>
                </a:lnTo>
                <a:lnTo>
                  <a:pt x="816" y="2689"/>
                </a:lnTo>
                <a:lnTo>
                  <a:pt x="818" y="2688"/>
                </a:lnTo>
                <a:lnTo>
                  <a:pt x="822" y="2688"/>
                </a:lnTo>
                <a:close/>
                <a:moveTo>
                  <a:pt x="882" y="2688"/>
                </a:moveTo>
                <a:lnTo>
                  <a:pt x="882" y="2688"/>
                </a:lnTo>
                <a:lnTo>
                  <a:pt x="885" y="2688"/>
                </a:lnTo>
                <a:lnTo>
                  <a:pt x="888" y="2689"/>
                </a:lnTo>
                <a:lnTo>
                  <a:pt x="890" y="2691"/>
                </a:lnTo>
                <a:lnTo>
                  <a:pt x="892" y="2692"/>
                </a:lnTo>
                <a:lnTo>
                  <a:pt x="893" y="2694"/>
                </a:lnTo>
                <a:lnTo>
                  <a:pt x="896" y="2697"/>
                </a:lnTo>
                <a:lnTo>
                  <a:pt x="896" y="2700"/>
                </a:lnTo>
                <a:lnTo>
                  <a:pt x="897" y="2703"/>
                </a:lnTo>
                <a:lnTo>
                  <a:pt x="896" y="2706"/>
                </a:lnTo>
                <a:lnTo>
                  <a:pt x="896" y="2709"/>
                </a:lnTo>
                <a:lnTo>
                  <a:pt x="893" y="2711"/>
                </a:lnTo>
                <a:lnTo>
                  <a:pt x="892" y="2713"/>
                </a:lnTo>
                <a:lnTo>
                  <a:pt x="890" y="2716"/>
                </a:lnTo>
                <a:lnTo>
                  <a:pt x="888" y="2717"/>
                </a:lnTo>
                <a:lnTo>
                  <a:pt x="885" y="2717"/>
                </a:lnTo>
                <a:lnTo>
                  <a:pt x="882" y="2718"/>
                </a:lnTo>
                <a:lnTo>
                  <a:pt x="878" y="2717"/>
                </a:lnTo>
                <a:lnTo>
                  <a:pt x="876" y="2717"/>
                </a:lnTo>
                <a:lnTo>
                  <a:pt x="873" y="2716"/>
                </a:lnTo>
                <a:lnTo>
                  <a:pt x="871" y="2713"/>
                </a:lnTo>
                <a:lnTo>
                  <a:pt x="870" y="2711"/>
                </a:lnTo>
                <a:lnTo>
                  <a:pt x="867" y="2709"/>
                </a:lnTo>
                <a:lnTo>
                  <a:pt x="867" y="2706"/>
                </a:lnTo>
                <a:lnTo>
                  <a:pt x="866" y="2703"/>
                </a:lnTo>
                <a:lnTo>
                  <a:pt x="867" y="2700"/>
                </a:lnTo>
                <a:lnTo>
                  <a:pt x="867" y="2697"/>
                </a:lnTo>
                <a:lnTo>
                  <a:pt x="870" y="2694"/>
                </a:lnTo>
                <a:lnTo>
                  <a:pt x="871" y="2692"/>
                </a:lnTo>
                <a:lnTo>
                  <a:pt x="873" y="2691"/>
                </a:lnTo>
                <a:lnTo>
                  <a:pt x="876" y="2689"/>
                </a:lnTo>
                <a:lnTo>
                  <a:pt x="878" y="2688"/>
                </a:lnTo>
                <a:lnTo>
                  <a:pt x="882" y="2688"/>
                </a:lnTo>
                <a:close/>
                <a:moveTo>
                  <a:pt x="941" y="2688"/>
                </a:moveTo>
                <a:lnTo>
                  <a:pt x="941" y="2688"/>
                </a:lnTo>
                <a:lnTo>
                  <a:pt x="945" y="2688"/>
                </a:lnTo>
                <a:lnTo>
                  <a:pt x="947" y="2689"/>
                </a:lnTo>
                <a:lnTo>
                  <a:pt x="950" y="2691"/>
                </a:lnTo>
                <a:lnTo>
                  <a:pt x="952" y="2692"/>
                </a:lnTo>
                <a:lnTo>
                  <a:pt x="953" y="2694"/>
                </a:lnTo>
                <a:lnTo>
                  <a:pt x="956" y="2697"/>
                </a:lnTo>
                <a:lnTo>
                  <a:pt x="956" y="2700"/>
                </a:lnTo>
                <a:lnTo>
                  <a:pt x="957" y="2703"/>
                </a:lnTo>
                <a:lnTo>
                  <a:pt x="956" y="2706"/>
                </a:lnTo>
                <a:lnTo>
                  <a:pt x="956" y="2709"/>
                </a:lnTo>
                <a:lnTo>
                  <a:pt x="953" y="2711"/>
                </a:lnTo>
                <a:lnTo>
                  <a:pt x="952" y="2713"/>
                </a:lnTo>
                <a:lnTo>
                  <a:pt x="950" y="2716"/>
                </a:lnTo>
                <a:lnTo>
                  <a:pt x="947" y="2717"/>
                </a:lnTo>
                <a:lnTo>
                  <a:pt x="945" y="2717"/>
                </a:lnTo>
                <a:lnTo>
                  <a:pt x="941" y="2718"/>
                </a:lnTo>
                <a:lnTo>
                  <a:pt x="938" y="2717"/>
                </a:lnTo>
                <a:lnTo>
                  <a:pt x="935" y="2717"/>
                </a:lnTo>
                <a:lnTo>
                  <a:pt x="933" y="2716"/>
                </a:lnTo>
                <a:lnTo>
                  <a:pt x="931" y="2713"/>
                </a:lnTo>
                <a:lnTo>
                  <a:pt x="929" y="2711"/>
                </a:lnTo>
                <a:lnTo>
                  <a:pt x="927" y="2709"/>
                </a:lnTo>
                <a:lnTo>
                  <a:pt x="927" y="2706"/>
                </a:lnTo>
                <a:lnTo>
                  <a:pt x="927" y="2703"/>
                </a:lnTo>
                <a:lnTo>
                  <a:pt x="927" y="2700"/>
                </a:lnTo>
                <a:lnTo>
                  <a:pt x="927" y="2697"/>
                </a:lnTo>
                <a:lnTo>
                  <a:pt x="929" y="2694"/>
                </a:lnTo>
                <a:lnTo>
                  <a:pt x="931" y="2692"/>
                </a:lnTo>
                <a:lnTo>
                  <a:pt x="933" y="2691"/>
                </a:lnTo>
                <a:lnTo>
                  <a:pt x="935" y="2689"/>
                </a:lnTo>
                <a:lnTo>
                  <a:pt x="938" y="2688"/>
                </a:lnTo>
                <a:lnTo>
                  <a:pt x="941" y="2688"/>
                </a:lnTo>
                <a:close/>
                <a:moveTo>
                  <a:pt x="1001" y="2688"/>
                </a:moveTo>
                <a:lnTo>
                  <a:pt x="1001" y="2688"/>
                </a:lnTo>
                <a:lnTo>
                  <a:pt x="1005" y="2688"/>
                </a:lnTo>
                <a:lnTo>
                  <a:pt x="1007" y="2689"/>
                </a:lnTo>
                <a:lnTo>
                  <a:pt x="1009" y="2691"/>
                </a:lnTo>
                <a:lnTo>
                  <a:pt x="1012" y="2692"/>
                </a:lnTo>
                <a:lnTo>
                  <a:pt x="1013" y="2694"/>
                </a:lnTo>
                <a:lnTo>
                  <a:pt x="1015" y="2697"/>
                </a:lnTo>
                <a:lnTo>
                  <a:pt x="1015" y="2700"/>
                </a:lnTo>
                <a:lnTo>
                  <a:pt x="1016" y="2703"/>
                </a:lnTo>
                <a:lnTo>
                  <a:pt x="1015" y="2706"/>
                </a:lnTo>
                <a:lnTo>
                  <a:pt x="1015" y="2709"/>
                </a:lnTo>
                <a:lnTo>
                  <a:pt x="1013" y="2711"/>
                </a:lnTo>
                <a:lnTo>
                  <a:pt x="1012" y="2713"/>
                </a:lnTo>
                <a:lnTo>
                  <a:pt x="1009" y="2716"/>
                </a:lnTo>
                <a:lnTo>
                  <a:pt x="1007" y="2717"/>
                </a:lnTo>
                <a:lnTo>
                  <a:pt x="1005" y="2717"/>
                </a:lnTo>
                <a:lnTo>
                  <a:pt x="1001" y="2718"/>
                </a:lnTo>
                <a:lnTo>
                  <a:pt x="999" y="2717"/>
                </a:lnTo>
                <a:lnTo>
                  <a:pt x="995" y="2717"/>
                </a:lnTo>
                <a:lnTo>
                  <a:pt x="993" y="2716"/>
                </a:lnTo>
                <a:lnTo>
                  <a:pt x="990" y="2713"/>
                </a:lnTo>
                <a:lnTo>
                  <a:pt x="989" y="2711"/>
                </a:lnTo>
                <a:lnTo>
                  <a:pt x="988" y="2709"/>
                </a:lnTo>
                <a:lnTo>
                  <a:pt x="987" y="2706"/>
                </a:lnTo>
                <a:lnTo>
                  <a:pt x="987" y="2703"/>
                </a:lnTo>
                <a:lnTo>
                  <a:pt x="987" y="2700"/>
                </a:lnTo>
                <a:lnTo>
                  <a:pt x="988" y="2697"/>
                </a:lnTo>
                <a:lnTo>
                  <a:pt x="989" y="2694"/>
                </a:lnTo>
                <a:lnTo>
                  <a:pt x="990" y="2692"/>
                </a:lnTo>
                <a:lnTo>
                  <a:pt x="993" y="2691"/>
                </a:lnTo>
                <a:lnTo>
                  <a:pt x="995" y="2689"/>
                </a:lnTo>
                <a:lnTo>
                  <a:pt x="999" y="2688"/>
                </a:lnTo>
                <a:lnTo>
                  <a:pt x="1001" y="2688"/>
                </a:lnTo>
                <a:close/>
                <a:moveTo>
                  <a:pt x="1061" y="2688"/>
                </a:moveTo>
                <a:lnTo>
                  <a:pt x="1061" y="2688"/>
                </a:lnTo>
                <a:lnTo>
                  <a:pt x="1064" y="2688"/>
                </a:lnTo>
                <a:lnTo>
                  <a:pt x="1067" y="2689"/>
                </a:lnTo>
                <a:lnTo>
                  <a:pt x="1069" y="2691"/>
                </a:lnTo>
                <a:lnTo>
                  <a:pt x="1071" y="2692"/>
                </a:lnTo>
                <a:lnTo>
                  <a:pt x="1073" y="2694"/>
                </a:lnTo>
                <a:lnTo>
                  <a:pt x="1075" y="2697"/>
                </a:lnTo>
                <a:lnTo>
                  <a:pt x="1075" y="2700"/>
                </a:lnTo>
                <a:lnTo>
                  <a:pt x="1076" y="2703"/>
                </a:lnTo>
                <a:lnTo>
                  <a:pt x="1075" y="2706"/>
                </a:lnTo>
                <a:lnTo>
                  <a:pt x="1075" y="2709"/>
                </a:lnTo>
                <a:lnTo>
                  <a:pt x="1073" y="2711"/>
                </a:lnTo>
                <a:lnTo>
                  <a:pt x="1071" y="2713"/>
                </a:lnTo>
                <a:lnTo>
                  <a:pt x="1069" y="2716"/>
                </a:lnTo>
                <a:lnTo>
                  <a:pt x="1067" y="2717"/>
                </a:lnTo>
                <a:lnTo>
                  <a:pt x="1064" y="2717"/>
                </a:lnTo>
                <a:lnTo>
                  <a:pt x="1061" y="2718"/>
                </a:lnTo>
                <a:lnTo>
                  <a:pt x="1058" y="2717"/>
                </a:lnTo>
                <a:lnTo>
                  <a:pt x="1055" y="2717"/>
                </a:lnTo>
                <a:lnTo>
                  <a:pt x="1052" y="2716"/>
                </a:lnTo>
                <a:lnTo>
                  <a:pt x="1050" y="2713"/>
                </a:lnTo>
                <a:lnTo>
                  <a:pt x="1049" y="2711"/>
                </a:lnTo>
                <a:lnTo>
                  <a:pt x="1048" y="2709"/>
                </a:lnTo>
                <a:lnTo>
                  <a:pt x="1046" y="2706"/>
                </a:lnTo>
                <a:lnTo>
                  <a:pt x="1046" y="2703"/>
                </a:lnTo>
                <a:lnTo>
                  <a:pt x="1046" y="2700"/>
                </a:lnTo>
                <a:lnTo>
                  <a:pt x="1048" y="2697"/>
                </a:lnTo>
                <a:lnTo>
                  <a:pt x="1049" y="2694"/>
                </a:lnTo>
                <a:lnTo>
                  <a:pt x="1050" y="2692"/>
                </a:lnTo>
                <a:lnTo>
                  <a:pt x="1052" y="2691"/>
                </a:lnTo>
                <a:lnTo>
                  <a:pt x="1055" y="2689"/>
                </a:lnTo>
                <a:lnTo>
                  <a:pt x="1058" y="2688"/>
                </a:lnTo>
                <a:lnTo>
                  <a:pt x="1061" y="2688"/>
                </a:lnTo>
                <a:close/>
                <a:moveTo>
                  <a:pt x="1120" y="2688"/>
                </a:moveTo>
                <a:lnTo>
                  <a:pt x="1120" y="2688"/>
                </a:lnTo>
                <a:lnTo>
                  <a:pt x="1124" y="2688"/>
                </a:lnTo>
                <a:lnTo>
                  <a:pt x="1126" y="2689"/>
                </a:lnTo>
                <a:lnTo>
                  <a:pt x="1129" y="2691"/>
                </a:lnTo>
                <a:lnTo>
                  <a:pt x="1131" y="2692"/>
                </a:lnTo>
                <a:lnTo>
                  <a:pt x="1132" y="2694"/>
                </a:lnTo>
                <a:lnTo>
                  <a:pt x="1135" y="2697"/>
                </a:lnTo>
                <a:lnTo>
                  <a:pt x="1135" y="2700"/>
                </a:lnTo>
                <a:lnTo>
                  <a:pt x="1136" y="2703"/>
                </a:lnTo>
                <a:lnTo>
                  <a:pt x="1135" y="2706"/>
                </a:lnTo>
                <a:lnTo>
                  <a:pt x="1135" y="2709"/>
                </a:lnTo>
                <a:lnTo>
                  <a:pt x="1132" y="2711"/>
                </a:lnTo>
                <a:lnTo>
                  <a:pt x="1131" y="2713"/>
                </a:lnTo>
                <a:lnTo>
                  <a:pt x="1129" y="2716"/>
                </a:lnTo>
                <a:lnTo>
                  <a:pt x="1126" y="2717"/>
                </a:lnTo>
                <a:lnTo>
                  <a:pt x="1124" y="2717"/>
                </a:lnTo>
                <a:lnTo>
                  <a:pt x="1120" y="2718"/>
                </a:lnTo>
                <a:lnTo>
                  <a:pt x="1118" y="2717"/>
                </a:lnTo>
                <a:lnTo>
                  <a:pt x="1114" y="2717"/>
                </a:lnTo>
                <a:lnTo>
                  <a:pt x="1112" y="2716"/>
                </a:lnTo>
                <a:lnTo>
                  <a:pt x="1110" y="2713"/>
                </a:lnTo>
                <a:lnTo>
                  <a:pt x="1108" y="2711"/>
                </a:lnTo>
                <a:lnTo>
                  <a:pt x="1107" y="2709"/>
                </a:lnTo>
                <a:lnTo>
                  <a:pt x="1106" y="2706"/>
                </a:lnTo>
                <a:lnTo>
                  <a:pt x="1106" y="2703"/>
                </a:lnTo>
                <a:lnTo>
                  <a:pt x="1106" y="2700"/>
                </a:lnTo>
                <a:lnTo>
                  <a:pt x="1107" y="2697"/>
                </a:lnTo>
                <a:lnTo>
                  <a:pt x="1108" y="2694"/>
                </a:lnTo>
                <a:lnTo>
                  <a:pt x="1110" y="2692"/>
                </a:lnTo>
                <a:lnTo>
                  <a:pt x="1112" y="2691"/>
                </a:lnTo>
                <a:lnTo>
                  <a:pt x="1114" y="2689"/>
                </a:lnTo>
                <a:lnTo>
                  <a:pt x="1118" y="2688"/>
                </a:lnTo>
                <a:lnTo>
                  <a:pt x="1120" y="2688"/>
                </a:lnTo>
                <a:close/>
                <a:moveTo>
                  <a:pt x="1180" y="2688"/>
                </a:moveTo>
                <a:lnTo>
                  <a:pt x="1180" y="2688"/>
                </a:lnTo>
                <a:lnTo>
                  <a:pt x="1184" y="2688"/>
                </a:lnTo>
                <a:lnTo>
                  <a:pt x="1186" y="2689"/>
                </a:lnTo>
                <a:lnTo>
                  <a:pt x="1188" y="2691"/>
                </a:lnTo>
                <a:lnTo>
                  <a:pt x="1191" y="2692"/>
                </a:lnTo>
                <a:lnTo>
                  <a:pt x="1193" y="2694"/>
                </a:lnTo>
                <a:lnTo>
                  <a:pt x="1194" y="2697"/>
                </a:lnTo>
                <a:lnTo>
                  <a:pt x="1194" y="2700"/>
                </a:lnTo>
                <a:lnTo>
                  <a:pt x="1196" y="2703"/>
                </a:lnTo>
                <a:lnTo>
                  <a:pt x="1194" y="2706"/>
                </a:lnTo>
                <a:lnTo>
                  <a:pt x="1194" y="2709"/>
                </a:lnTo>
                <a:lnTo>
                  <a:pt x="1193" y="2711"/>
                </a:lnTo>
                <a:lnTo>
                  <a:pt x="1191" y="2713"/>
                </a:lnTo>
                <a:lnTo>
                  <a:pt x="1188" y="2716"/>
                </a:lnTo>
                <a:lnTo>
                  <a:pt x="1186" y="2717"/>
                </a:lnTo>
                <a:lnTo>
                  <a:pt x="1184" y="2717"/>
                </a:lnTo>
                <a:lnTo>
                  <a:pt x="1180" y="2718"/>
                </a:lnTo>
                <a:lnTo>
                  <a:pt x="1178" y="2717"/>
                </a:lnTo>
                <a:lnTo>
                  <a:pt x="1174" y="2717"/>
                </a:lnTo>
                <a:lnTo>
                  <a:pt x="1172" y="2716"/>
                </a:lnTo>
                <a:lnTo>
                  <a:pt x="1169" y="2713"/>
                </a:lnTo>
                <a:lnTo>
                  <a:pt x="1168" y="2711"/>
                </a:lnTo>
                <a:lnTo>
                  <a:pt x="1167" y="2709"/>
                </a:lnTo>
                <a:lnTo>
                  <a:pt x="1166" y="2706"/>
                </a:lnTo>
                <a:lnTo>
                  <a:pt x="1166" y="2703"/>
                </a:lnTo>
                <a:lnTo>
                  <a:pt x="1166" y="2700"/>
                </a:lnTo>
                <a:lnTo>
                  <a:pt x="1167" y="2697"/>
                </a:lnTo>
                <a:lnTo>
                  <a:pt x="1168" y="2694"/>
                </a:lnTo>
                <a:lnTo>
                  <a:pt x="1169" y="2692"/>
                </a:lnTo>
                <a:lnTo>
                  <a:pt x="1172" y="2691"/>
                </a:lnTo>
                <a:lnTo>
                  <a:pt x="1174" y="2689"/>
                </a:lnTo>
                <a:lnTo>
                  <a:pt x="1178" y="2688"/>
                </a:lnTo>
                <a:lnTo>
                  <a:pt x="1180" y="2688"/>
                </a:lnTo>
                <a:close/>
                <a:moveTo>
                  <a:pt x="1240" y="2688"/>
                </a:moveTo>
                <a:lnTo>
                  <a:pt x="1240" y="2688"/>
                </a:lnTo>
                <a:lnTo>
                  <a:pt x="1243" y="2688"/>
                </a:lnTo>
                <a:lnTo>
                  <a:pt x="1246" y="2689"/>
                </a:lnTo>
                <a:lnTo>
                  <a:pt x="1248" y="2691"/>
                </a:lnTo>
                <a:lnTo>
                  <a:pt x="1251" y="2692"/>
                </a:lnTo>
                <a:lnTo>
                  <a:pt x="1253" y="2694"/>
                </a:lnTo>
                <a:lnTo>
                  <a:pt x="1254" y="2697"/>
                </a:lnTo>
                <a:lnTo>
                  <a:pt x="1254" y="2700"/>
                </a:lnTo>
                <a:lnTo>
                  <a:pt x="1255" y="2703"/>
                </a:lnTo>
                <a:lnTo>
                  <a:pt x="1254" y="2706"/>
                </a:lnTo>
                <a:lnTo>
                  <a:pt x="1254" y="2709"/>
                </a:lnTo>
                <a:lnTo>
                  <a:pt x="1253" y="2711"/>
                </a:lnTo>
                <a:lnTo>
                  <a:pt x="1251" y="2713"/>
                </a:lnTo>
                <a:lnTo>
                  <a:pt x="1248" y="2716"/>
                </a:lnTo>
                <a:lnTo>
                  <a:pt x="1246" y="2717"/>
                </a:lnTo>
                <a:lnTo>
                  <a:pt x="1243" y="2717"/>
                </a:lnTo>
                <a:lnTo>
                  <a:pt x="1240" y="2718"/>
                </a:lnTo>
                <a:lnTo>
                  <a:pt x="1237" y="2717"/>
                </a:lnTo>
                <a:lnTo>
                  <a:pt x="1234" y="2717"/>
                </a:lnTo>
                <a:lnTo>
                  <a:pt x="1231" y="2716"/>
                </a:lnTo>
                <a:lnTo>
                  <a:pt x="1229" y="2713"/>
                </a:lnTo>
                <a:lnTo>
                  <a:pt x="1228" y="2711"/>
                </a:lnTo>
                <a:lnTo>
                  <a:pt x="1227" y="2709"/>
                </a:lnTo>
                <a:lnTo>
                  <a:pt x="1225" y="2706"/>
                </a:lnTo>
                <a:lnTo>
                  <a:pt x="1225" y="2703"/>
                </a:lnTo>
                <a:lnTo>
                  <a:pt x="1225" y="2700"/>
                </a:lnTo>
                <a:lnTo>
                  <a:pt x="1227" y="2697"/>
                </a:lnTo>
                <a:lnTo>
                  <a:pt x="1228" y="2694"/>
                </a:lnTo>
                <a:lnTo>
                  <a:pt x="1229" y="2692"/>
                </a:lnTo>
                <a:lnTo>
                  <a:pt x="1231" y="2691"/>
                </a:lnTo>
                <a:lnTo>
                  <a:pt x="1234" y="2689"/>
                </a:lnTo>
                <a:lnTo>
                  <a:pt x="1237" y="2688"/>
                </a:lnTo>
                <a:lnTo>
                  <a:pt x="1240" y="2688"/>
                </a:lnTo>
                <a:close/>
                <a:moveTo>
                  <a:pt x="1299" y="2688"/>
                </a:moveTo>
                <a:lnTo>
                  <a:pt x="1299" y="2688"/>
                </a:lnTo>
                <a:lnTo>
                  <a:pt x="1303" y="2688"/>
                </a:lnTo>
                <a:lnTo>
                  <a:pt x="1305" y="2689"/>
                </a:lnTo>
                <a:lnTo>
                  <a:pt x="1308" y="2691"/>
                </a:lnTo>
                <a:lnTo>
                  <a:pt x="1310" y="2692"/>
                </a:lnTo>
                <a:lnTo>
                  <a:pt x="1313" y="2694"/>
                </a:lnTo>
                <a:lnTo>
                  <a:pt x="1314" y="2697"/>
                </a:lnTo>
                <a:lnTo>
                  <a:pt x="1314" y="2700"/>
                </a:lnTo>
                <a:lnTo>
                  <a:pt x="1315" y="2703"/>
                </a:lnTo>
                <a:lnTo>
                  <a:pt x="1314" y="2706"/>
                </a:lnTo>
                <a:lnTo>
                  <a:pt x="1314" y="2709"/>
                </a:lnTo>
                <a:lnTo>
                  <a:pt x="1313" y="2711"/>
                </a:lnTo>
                <a:lnTo>
                  <a:pt x="1310" y="2713"/>
                </a:lnTo>
                <a:lnTo>
                  <a:pt x="1308" y="2716"/>
                </a:lnTo>
                <a:lnTo>
                  <a:pt x="1305" y="2717"/>
                </a:lnTo>
                <a:lnTo>
                  <a:pt x="1303" y="2717"/>
                </a:lnTo>
                <a:lnTo>
                  <a:pt x="1299" y="2718"/>
                </a:lnTo>
                <a:lnTo>
                  <a:pt x="1297" y="2717"/>
                </a:lnTo>
                <a:lnTo>
                  <a:pt x="1294" y="2717"/>
                </a:lnTo>
                <a:lnTo>
                  <a:pt x="1291" y="2716"/>
                </a:lnTo>
                <a:lnTo>
                  <a:pt x="1289" y="2713"/>
                </a:lnTo>
                <a:lnTo>
                  <a:pt x="1288" y="2711"/>
                </a:lnTo>
                <a:lnTo>
                  <a:pt x="1286" y="2709"/>
                </a:lnTo>
                <a:lnTo>
                  <a:pt x="1285" y="2706"/>
                </a:lnTo>
                <a:lnTo>
                  <a:pt x="1285" y="2703"/>
                </a:lnTo>
                <a:lnTo>
                  <a:pt x="1285" y="2700"/>
                </a:lnTo>
                <a:lnTo>
                  <a:pt x="1286" y="2697"/>
                </a:lnTo>
                <a:lnTo>
                  <a:pt x="1288" y="2694"/>
                </a:lnTo>
                <a:lnTo>
                  <a:pt x="1289" y="2692"/>
                </a:lnTo>
                <a:lnTo>
                  <a:pt x="1291" y="2691"/>
                </a:lnTo>
                <a:lnTo>
                  <a:pt x="1294" y="2689"/>
                </a:lnTo>
                <a:lnTo>
                  <a:pt x="1297" y="2688"/>
                </a:lnTo>
                <a:lnTo>
                  <a:pt x="1299" y="2688"/>
                </a:lnTo>
                <a:close/>
                <a:moveTo>
                  <a:pt x="1359" y="2688"/>
                </a:moveTo>
                <a:lnTo>
                  <a:pt x="1359" y="2688"/>
                </a:lnTo>
                <a:lnTo>
                  <a:pt x="1363" y="2688"/>
                </a:lnTo>
                <a:lnTo>
                  <a:pt x="1365" y="2689"/>
                </a:lnTo>
                <a:lnTo>
                  <a:pt x="1368" y="2691"/>
                </a:lnTo>
                <a:lnTo>
                  <a:pt x="1370" y="2692"/>
                </a:lnTo>
                <a:lnTo>
                  <a:pt x="1372" y="2694"/>
                </a:lnTo>
                <a:lnTo>
                  <a:pt x="1374" y="2697"/>
                </a:lnTo>
                <a:lnTo>
                  <a:pt x="1374" y="2700"/>
                </a:lnTo>
                <a:lnTo>
                  <a:pt x="1375" y="2703"/>
                </a:lnTo>
                <a:lnTo>
                  <a:pt x="1374" y="2706"/>
                </a:lnTo>
                <a:lnTo>
                  <a:pt x="1374" y="2709"/>
                </a:lnTo>
                <a:lnTo>
                  <a:pt x="1372" y="2711"/>
                </a:lnTo>
                <a:lnTo>
                  <a:pt x="1370" y="2713"/>
                </a:lnTo>
                <a:lnTo>
                  <a:pt x="1368" y="2716"/>
                </a:lnTo>
                <a:lnTo>
                  <a:pt x="1365" y="2717"/>
                </a:lnTo>
                <a:lnTo>
                  <a:pt x="1363" y="2717"/>
                </a:lnTo>
                <a:lnTo>
                  <a:pt x="1359" y="2718"/>
                </a:lnTo>
                <a:lnTo>
                  <a:pt x="1357" y="2717"/>
                </a:lnTo>
                <a:lnTo>
                  <a:pt x="1353" y="2717"/>
                </a:lnTo>
                <a:lnTo>
                  <a:pt x="1351" y="2716"/>
                </a:lnTo>
                <a:lnTo>
                  <a:pt x="1348" y="2713"/>
                </a:lnTo>
                <a:lnTo>
                  <a:pt x="1347" y="2711"/>
                </a:lnTo>
                <a:lnTo>
                  <a:pt x="1346" y="2709"/>
                </a:lnTo>
                <a:lnTo>
                  <a:pt x="1345" y="2706"/>
                </a:lnTo>
                <a:lnTo>
                  <a:pt x="1345" y="2703"/>
                </a:lnTo>
                <a:lnTo>
                  <a:pt x="1345" y="2700"/>
                </a:lnTo>
                <a:lnTo>
                  <a:pt x="1346" y="2697"/>
                </a:lnTo>
                <a:lnTo>
                  <a:pt x="1347" y="2694"/>
                </a:lnTo>
                <a:lnTo>
                  <a:pt x="1348" y="2692"/>
                </a:lnTo>
                <a:lnTo>
                  <a:pt x="1351" y="2691"/>
                </a:lnTo>
                <a:lnTo>
                  <a:pt x="1353" y="2689"/>
                </a:lnTo>
                <a:lnTo>
                  <a:pt x="1357" y="2688"/>
                </a:lnTo>
                <a:lnTo>
                  <a:pt x="1359" y="2688"/>
                </a:lnTo>
                <a:close/>
                <a:moveTo>
                  <a:pt x="1419" y="2688"/>
                </a:moveTo>
                <a:lnTo>
                  <a:pt x="1419" y="2688"/>
                </a:lnTo>
                <a:lnTo>
                  <a:pt x="1422" y="2688"/>
                </a:lnTo>
                <a:lnTo>
                  <a:pt x="1425" y="2689"/>
                </a:lnTo>
                <a:lnTo>
                  <a:pt x="1427" y="2691"/>
                </a:lnTo>
                <a:lnTo>
                  <a:pt x="1430" y="2692"/>
                </a:lnTo>
                <a:lnTo>
                  <a:pt x="1432" y="2694"/>
                </a:lnTo>
                <a:lnTo>
                  <a:pt x="1433" y="2697"/>
                </a:lnTo>
                <a:lnTo>
                  <a:pt x="1433" y="2700"/>
                </a:lnTo>
                <a:lnTo>
                  <a:pt x="1434" y="2703"/>
                </a:lnTo>
                <a:lnTo>
                  <a:pt x="1433" y="2706"/>
                </a:lnTo>
                <a:lnTo>
                  <a:pt x="1433" y="2709"/>
                </a:lnTo>
                <a:lnTo>
                  <a:pt x="1432" y="2711"/>
                </a:lnTo>
                <a:lnTo>
                  <a:pt x="1430" y="2713"/>
                </a:lnTo>
                <a:lnTo>
                  <a:pt x="1427" y="2716"/>
                </a:lnTo>
                <a:lnTo>
                  <a:pt x="1425" y="2717"/>
                </a:lnTo>
                <a:lnTo>
                  <a:pt x="1422" y="2717"/>
                </a:lnTo>
                <a:lnTo>
                  <a:pt x="1419" y="2718"/>
                </a:lnTo>
                <a:lnTo>
                  <a:pt x="1417" y="2717"/>
                </a:lnTo>
                <a:lnTo>
                  <a:pt x="1413" y="2717"/>
                </a:lnTo>
                <a:lnTo>
                  <a:pt x="1411" y="2716"/>
                </a:lnTo>
                <a:lnTo>
                  <a:pt x="1408" y="2713"/>
                </a:lnTo>
                <a:lnTo>
                  <a:pt x="1407" y="2711"/>
                </a:lnTo>
                <a:lnTo>
                  <a:pt x="1406" y="2709"/>
                </a:lnTo>
                <a:lnTo>
                  <a:pt x="1405" y="2706"/>
                </a:lnTo>
                <a:lnTo>
                  <a:pt x="1405" y="2703"/>
                </a:lnTo>
                <a:lnTo>
                  <a:pt x="1405" y="2700"/>
                </a:lnTo>
                <a:lnTo>
                  <a:pt x="1406" y="2697"/>
                </a:lnTo>
                <a:lnTo>
                  <a:pt x="1407" y="2694"/>
                </a:lnTo>
                <a:lnTo>
                  <a:pt x="1408" y="2692"/>
                </a:lnTo>
                <a:lnTo>
                  <a:pt x="1411" y="2691"/>
                </a:lnTo>
                <a:lnTo>
                  <a:pt x="1413" y="2689"/>
                </a:lnTo>
                <a:lnTo>
                  <a:pt x="1417" y="2688"/>
                </a:lnTo>
                <a:lnTo>
                  <a:pt x="1419" y="2688"/>
                </a:lnTo>
                <a:close/>
                <a:moveTo>
                  <a:pt x="1479" y="2688"/>
                </a:moveTo>
                <a:lnTo>
                  <a:pt x="1479" y="2688"/>
                </a:lnTo>
                <a:lnTo>
                  <a:pt x="1482" y="2688"/>
                </a:lnTo>
                <a:lnTo>
                  <a:pt x="1485" y="2689"/>
                </a:lnTo>
                <a:lnTo>
                  <a:pt x="1487" y="2691"/>
                </a:lnTo>
                <a:lnTo>
                  <a:pt x="1489" y="2692"/>
                </a:lnTo>
                <a:lnTo>
                  <a:pt x="1492" y="2694"/>
                </a:lnTo>
                <a:lnTo>
                  <a:pt x="1493" y="2697"/>
                </a:lnTo>
                <a:lnTo>
                  <a:pt x="1494" y="2700"/>
                </a:lnTo>
                <a:lnTo>
                  <a:pt x="1494" y="2703"/>
                </a:lnTo>
                <a:lnTo>
                  <a:pt x="1494" y="2706"/>
                </a:lnTo>
                <a:lnTo>
                  <a:pt x="1493" y="2709"/>
                </a:lnTo>
                <a:lnTo>
                  <a:pt x="1492" y="2711"/>
                </a:lnTo>
                <a:lnTo>
                  <a:pt x="1489" y="2713"/>
                </a:lnTo>
                <a:lnTo>
                  <a:pt x="1487" y="2716"/>
                </a:lnTo>
                <a:lnTo>
                  <a:pt x="1485" y="2717"/>
                </a:lnTo>
                <a:lnTo>
                  <a:pt x="1482" y="2717"/>
                </a:lnTo>
                <a:lnTo>
                  <a:pt x="1479" y="2718"/>
                </a:lnTo>
                <a:lnTo>
                  <a:pt x="1476" y="2717"/>
                </a:lnTo>
                <a:lnTo>
                  <a:pt x="1473" y="2717"/>
                </a:lnTo>
                <a:lnTo>
                  <a:pt x="1470" y="2716"/>
                </a:lnTo>
                <a:lnTo>
                  <a:pt x="1468" y="2713"/>
                </a:lnTo>
                <a:lnTo>
                  <a:pt x="1467" y="2711"/>
                </a:lnTo>
                <a:lnTo>
                  <a:pt x="1465" y="2709"/>
                </a:lnTo>
                <a:lnTo>
                  <a:pt x="1464" y="2706"/>
                </a:lnTo>
                <a:lnTo>
                  <a:pt x="1464" y="2703"/>
                </a:lnTo>
                <a:lnTo>
                  <a:pt x="1464" y="2700"/>
                </a:lnTo>
                <a:lnTo>
                  <a:pt x="1465" y="2697"/>
                </a:lnTo>
                <a:lnTo>
                  <a:pt x="1467" y="2694"/>
                </a:lnTo>
                <a:lnTo>
                  <a:pt x="1468" y="2692"/>
                </a:lnTo>
                <a:lnTo>
                  <a:pt x="1470" y="2691"/>
                </a:lnTo>
                <a:lnTo>
                  <a:pt x="1473" y="2689"/>
                </a:lnTo>
                <a:lnTo>
                  <a:pt x="1476" y="2688"/>
                </a:lnTo>
                <a:lnTo>
                  <a:pt x="1479" y="2688"/>
                </a:lnTo>
                <a:close/>
                <a:moveTo>
                  <a:pt x="1538" y="2688"/>
                </a:moveTo>
                <a:lnTo>
                  <a:pt x="1538" y="2688"/>
                </a:lnTo>
                <a:lnTo>
                  <a:pt x="1542" y="2688"/>
                </a:lnTo>
                <a:lnTo>
                  <a:pt x="1544" y="2689"/>
                </a:lnTo>
                <a:lnTo>
                  <a:pt x="1547" y="2691"/>
                </a:lnTo>
                <a:lnTo>
                  <a:pt x="1549" y="2692"/>
                </a:lnTo>
                <a:lnTo>
                  <a:pt x="1551" y="2694"/>
                </a:lnTo>
                <a:lnTo>
                  <a:pt x="1553" y="2697"/>
                </a:lnTo>
                <a:lnTo>
                  <a:pt x="1554" y="2700"/>
                </a:lnTo>
                <a:lnTo>
                  <a:pt x="1554" y="2703"/>
                </a:lnTo>
                <a:lnTo>
                  <a:pt x="1554" y="2706"/>
                </a:lnTo>
                <a:lnTo>
                  <a:pt x="1553" y="2709"/>
                </a:lnTo>
                <a:lnTo>
                  <a:pt x="1551" y="2711"/>
                </a:lnTo>
                <a:lnTo>
                  <a:pt x="1549" y="2713"/>
                </a:lnTo>
                <a:lnTo>
                  <a:pt x="1547" y="2716"/>
                </a:lnTo>
                <a:lnTo>
                  <a:pt x="1544" y="2717"/>
                </a:lnTo>
                <a:lnTo>
                  <a:pt x="1542" y="2717"/>
                </a:lnTo>
                <a:lnTo>
                  <a:pt x="1538" y="2718"/>
                </a:lnTo>
                <a:lnTo>
                  <a:pt x="1536" y="2717"/>
                </a:lnTo>
                <a:lnTo>
                  <a:pt x="1532" y="2717"/>
                </a:lnTo>
                <a:lnTo>
                  <a:pt x="1530" y="2716"/>
                </a:lnTo>
                <a:lnTo>
                  <a:pt x="1528" y="2713"/>
                </a:lnTo>
                <a:lnTo>
                  <a:pt x="1526" y="2711"/>
                </a:lnTo>
                <a:lnTo>
                  <a:pt x="1525" y="2709"/>
                </a:lnTo>
                <a:lnTo>
                  <a:pt x="1524" y="2706"/>
                </a:lnTo>
                <a:lnTo>
                  <a:pt x="1524" y="2703"/>
                </a:lnTo>
                <a:lnTo>
                  <a:pt x="1524" y="2700"/>
                </a:lnTo>
                <a:lnTo>
                  <a:pt x="1525" y="2697"/>
                </a:lnTo>
                <a:lnTo>
                  <a:pt x="1526" y="2694"/>
                </a:lnTo>
                <a:lnTo>
                  <a:pt x="1528" y="2692"/>
                </a:lnTo>
                <a:lnTo>
                  <a:pt x="1530" y="2691"/>
                </a:lnTo>
                <a:lnTo>
                  <a:pt x="1532" y="2689"/>
                </a:lnTo>
                <a:lnTo>
                  <a:pt x="1536" y="2688"/>
                </a:lnTo>
                <a:lnTo>
                  <a:pt x="1538" y="2688"/>
                </a:lnTo>
                <a:close/>
                <a:moveTo>
                  <a:pt x="1598" y="2688"/>
                </a:moveTo>
                <a:lnTo>
                  <a:pt x="1598" y="2688"/>
                </a:lnTo>
                <a:lnTo>
                  <a:pt x="1602" y="2688"/>
                </a:lnTo>
                <a:lnTo>
                  <a:pt x="1604" y="2689"/>
                </a:lnTo>
                <a:lnTo>
                  <a:pt x="1606" y="2691"/>
                </a:lnTo>
                <a:lnTo>
                  <a:pt x="1609" y="2692"/>
                </a:lnTo>
                <a:lnTo>
                  <a:pt x="1611" y="2694"/>
                </a:lnTo>
                <a:lnTo>
                  <a:pt x="1612" y="2697"/>
                </a:lnTo>
                <a:lnTo>
                  <a:pt x="1614" y="2700"/>
                </a:lnTo>
                <a:lnTo>
                  <a:pt x="1614" y="2703"/>
                </a:lnTo>
                <a:lnTo>
                  <a:pt x="1614" y="2706"/>
                </a:lnTo>
                <a:lnTo>
                  <a:pt x="1612" y="2709"/>
                </a:lnTo>
                <a:lnTo>
                  <a:pt x="1611" y="2711"/>
                </a:lnTo>
                <a:lnTo>
                  <a:pt x="1609" y="2713"/>
                </a:lnTo>
                <a:lnTo>
                  <a:pt x="1606" y="2716"/>
                </a:lnTo>
                <a:lnTo>
                  <a:pt x="1604" y="2717"/>
                </a:lnTo>
                <a:lnTo>
                  <a:pt x="1602" y="2717"/>
                </a:lnTo>
                <a:lnTo>
                  <a:pt x="1598" y="2718"/>
                </a:lnTo>
                <a:lnTo>
                  <a:pt x="1596" y="2717"/>
                </a:lnTo>
                <a:lnTo>
                  <a:pt x="1592" y="2717"/>
                </a:lnTo>
                <a:lnTo>
                  <a:pt x="1590" y="2716"/>
                </a:lnTo>
                <a:lnTo>
                  <a:pt x="1587" y="2713"/>
                </a:lnTo>
                <a:lnTo>
                  <a:pt x="1586" y="2711"/>
                </a:lnTo>
                <a:lnTo>
                  <a:pt x="1585" y="2709"/>
                </a:lnTo>
                <a:lnTo>
                  <a:pt x="1584" y="2706"/>
                </a:lnTo>
                <a:lnTo>
                  <a:pt x="1584" y="2703"/>
                </a:lnTo>
                <a:lnTo>
                  <a:pt x="1584" y="2700"/>
                </a:lnTo>
                <a:lnTo>
                  <a:pt x="1585" y="2697"/>
                </a:lnTo>
                <a:lnTo>
                  <a:pt x="1586" y="2694"/>
                </a:lnTo>
                <a:lnTo>
                  <a:pt x="1587" y="2692"/>
                </a:lnTo>
                <a:lnTo>
                  <a:pt x="1590" y="2691"/>
                </a:lnTo>
                <a:lnTo>
                  <a:pt x="1592" y="2689"/>
                </a:lnTo>
                <a:lnTo>
                  <a:pt x="1596" y="2688"/>
                </a:lnTo>
                <a:lnTo>
                  <a:pt x="1598" y="2688"/>
                </a:lnTo>
                <a:close/>
                <a:moveTo>
                  <a:pt x="1658" y="2688"/>
                </a:moveTo>
                <a:lnTo>
                  <a:pt x="1658" y="2688"/>
                </a:lnTo>
                <a:lnTo>
                  <a:pt x="1661" y="2688"/>
                </a:lnTo>
                <a:lnTo>
                  <a:pt x="1664" y="2689"/>
                </a:lnTo>
                <a:lnTo>
                  <a:pt x="1666" y="2691"/>
                </a:lnTo>
                <a:lnTo>
                  <a:pt x="1668" y="2692"/>
                </a:lnTo>
                <a:lnTo>
                  <a:pt x="1671" y="2694"/>
                </a:lnTo>
                <a:lnTo>
                  <a:pt x="1672" y="2697"/>
                </a:lnTo>
                <a:lnTo>
                  <a:pt x="1673" y="2700"/>
                </a:lnTo>
                <a:lnTo>
                  <a:pt x="1673" y="2703"/>
                </a:lnTo>
                <a:lnTo>
                  <a:pt x="1673" y="2706"/>
                </a:lnTo>
                <a:lnTo>
                  <a:pt x="1672" y="2709"/>
                </a:lnTo>
                <a:lnTo>
                  <a:pt x="1671" y="2711"/>
                </a:lnTo>
                <a:lnTo>
                  <a:pt x="1668" y="2713"/>
                </a:lnTo>
                <a:lnTo>
                  <a:pt x="1666" y="2716"/>
                </a:lnTo>
                <a:lnTo>
                  <a:pt x="1664" y="2717"/>
                </a:lnTo>
                <a:lnTo>
                  <a:pt x="1661" y="2717"/>
                </a:lnTo>
                <a:lnTo>
                  <a:pt x="1658" y="2718"/>
                </a:lnTo>
                <a:lnTo>
                  <a:pt x="1655" y="2717"/>
                </a:lnTo>
                <a:lnTo>
                  <a:pt x="1652" y="2717"/>
                </a:lnTo>
                <a:lnTo>
                  <a:pt x="1649" y="2716"/>
                </a:lnTo>
                <a:lnTo>
                  <a:pt x="1647" y="2713"/>
                </a:lnTo>
                <a:lnTo>
                  <a:pt x="1646" y="2711"/>
                </a:lnTo>
                <a:lnTo>
                  <a:pt x="1645" y="2709"/>
                </a:lnTo>
                <a:lnTo>
                  <a:pt x="1643" y="2706"/>
                </a:lnTo>
                <a:lnTo>
                  <a:pt x="1643" y="2703"/>
                </a:lnTo>
                <a:lnTo>
                  <a:pt x="1643" y="2700"/>
                </a:lnTo>
                <a:lnTo>
                  <a:pt x="1645" y="2697"/>
                </a:lnTo>
                <a:lnTo>
                  <a:pt x="1646" y="2694"/>
                </a:lnTo>
                <a:lnTo>
                  <a:pt x="1647" y="2692"/>
                </a:lnTo>
                <a:lnTo>
                  <a:pt x="1649" y="2691"/>
                </a:lnTo>
                <a:lnTo>
                  <a:pt x="1652" y="2689"/>
                </a:lnTo>
                <a:lnTo>
                  <a:pt x="1655" y="2688"/>
                </a:lnTo>
                <a:lnTo>
                  <a:pt x="1658" y="2688"/>
                </a:lnTo>
                <a:close/>
                <a:moveTo>
                  <a:pt x="1717" y="2688"/>
                </a:moveTo>
                <a:lnTo>
                  <a:pt x="1717" y="2688"/>
                </a:lnTo>
                <a:lnTo>
                  <a:pt x="1721" y="2688"/>
                </a:lnTo>
                <a:lnTo>
                  <a:pt x="1723" y="2689"/>
                </a:lnTo>
                <a:lnTo>
                  <a:pt x="1726" y="2691"/>
                </a:lnTo>
                <a:lnTo>
                  <a:pt x="1728" y="2692"/>
                </a:lnTo>
                <a:lnTo>
                  <a:pt x="1731" y="2694"/>
                </a:lnTo>
                <a:lnTo>
                  <a:pt x="1732" y="2697"/>
                </a:lnTo>
                <a:lnTo>
                  <a:pt x="1733" y="2700"/>
                </a:lnTo>
                <a:lnTo>
                  <a:pt x="1733" y="2703"/>
                </a:lnTo>
                <a:lnTo>
                  <a:pt x="1733" y="2706"/>
                </a:lnTo>
                <a:lnTo>
                  <a:pt x="1732" y="2709"/>
                </a:lnTo>
                <a:lnTo>
                  <a:pt x="1731" y="2711"/>
                </a:lnTo>
                <a:lnTo>
                  <a:pt x="1728" y="2713"/>
                </a:lnTo>
                <a:lnTo>
                  <a:pt x="1726" y="2716"/>
                </a:lnTo>
                <a:lnTo>
                  <a:pt x="1723" y="2717"/>
                </a:lnTo>
                <a:lnTo>
                  <a:pt x="1721" y="2717"/>
                </a:lnTo>
                <a:lnTo>
                  <a:pt x="1717" y="2718"/>
                </a:lnTo>
                <a:lnTo>
                  <a:pt x="1715" y="2717"/>
                </a:lnTo>
                <a:lnTo>
                  <a:pt x="1711" y="2717"/>
                </a:lnTo>
                <a:lnTo>
                  <a:pt x="1709" y="2716"/>
                </a:lnTo>
                <a:lnTo>
                  <a:pt x="1707" y="2713"/>
                </a:lnTo>
                <a:lnTo>
                  <a:pt x="1705" y="2711"/>
                </a:lnTo>
                <a:lnTo>
                  <a:pt x="1704" y="2709"/>
                </a:lnTo>
                <a:lnTo>
                  <a:pt x="1703" y="2706"/>
                </a:lnTo>
                <a:lnTo>
                  <a:pt x="1703" y="2703"/>
                </a:lnTo>
                <a:lnTo>
                  <a:pt x="1703" y="2700"/>
                </a:lnTo>
                <a:lnTo>
                  <a:pt x="1704" y="2697"/>
                </a:lnTo>
                <a:lnTo>
                  <a:pt x="1705" y="2694"/>
                </a:lnTo>
                <a:lnTo>
                  <a:pt x="1707" y="2692"/>
                </a:lnTo>
                <a:lnTo>
                  <a:pt x="1709" y="2691"/>
                </a:lnTo>
                <a:lnTo>
                  <a:pt x="1711" y="2689"/>
                </a:lnTo>
                <a:lnTo>
                  <a:pt x="1715" y="2688"/>
                </a:lnTo>
                <a:lnTo>
                  <a:pt x="1717" y="2688"/>
                </a:lnTo>
                <a:close/>
                <a:moveTo>
                  <a:pt x="1777" y="2688"/>
                </a:moveTo>
                <a:lnTo>
                  <a:pt x="1777" y="2688"/>
                </a:lnTo>
                <a:lnTo>
                  <a:pt x="1781" y="2688"/>
                </a:lnTo>
                <a:lnTo>
                  <a:pt x="1783" y="2689"/>
                </a:lnTo>
                <a:lnTo>
                  <a:pt x="1785" y="2691"/>
                </a:lnTo>
                <a:lnTo>
                  <a:pt x="1788" y="2692"/>
                </a:lnTo>
                <a:lnTo>
                  <a:pt x="1790" y="2694"/>
                </a:lnTo>
                <a:lnTo>
                  <a:pt x="1791" y="2697"/>
                </a:lnTo>
                <a:lnTo>
                  <a:pt x="1793" y="2700"/>
                </a:lnTo>
                <a:lnTo>
                  <a:pt x="1793" y="2703"/>
                </a:lnTo>
                <a:lnTo>
                  <a:pt x="1793" y="2706"/>
                </a:lnTo>
                <a:lnTo>
                  <a:pt x="1791" y="2709"/>
                </a:lnTo>
                <a:lnTo>
                  <a:pt x="1790" y="2711"/>
                </a:lnTo>
                <a:lnTo>
                  <a:pt x="1788" y="2713"/>
                </a:lnTo>
                <a:lnTo>
                  <a:pt x="1785" y="2716"/>
                </a:lnTo>
                <a:lnTo>
                  <a:pt x="1783" y="2717"/>
                </a:lnTo>
                <a:lnTo>
                  <a:pt x="1781" y="2717"/>
                </a:lnTo>
                <a:lnTo>
                  <a:pt x="1777" y="2718"/>
                </a:lnTo>
                <a:lnTo>
                  <a:pt x="1775" y="2717"/>
                </a:lnTo>
                <a:lnTo>
                  <a:pt x="1771" y="2717"/>
                </a:lnTo>
                <a:lnTo>
                  <a:pt x="1769" y="2716"/>
                </a:lnTo>
                <a:lnTo>
                  <a:pt x="1766" y="2713"/>
                </a:lnTo>
                <a:lnTo>
                  <a:pt x="1765" y="2711"/>
                </a:lnTo>
                <a:lnTo>
                  <a:pt x="1764" y="2709"/>
                </a:lnTo>
                <a:lnTo>
                  <a:pt x="1763" y="2706"/>
                </a:lnTo>
                <a:lnTo>
                  <a:pt x="1763" y="2703"/>
                </a:lnTo>
                <a:lnTo>
                  <a:pt x="1763" y="2700"/>
                </a:lnTo>
                <a:lnTo>
                  <a:pt x="1764" y="2697"/>
                </a:lnTo>
                <a:lnTo>
                  <a:pt x="1765" y="2694"/>
                </a:lnTo>
                <a:lnTo>
                  <a:pt x="1766" y="2692"/>
                </a:lnTo>
                <a:lnTo>
                  <a:pt x="1769" y="2691"/>
                </a:lnTo>
                <a:lnTo>
                  <a:pt x="1771" y="2689"/>
                </a:lnTo>
                <a:lnTo>
                  <a:pt x="1775" y="2688"/>
                </a:lnTo>
                <a:lnTo>
                  <a:pt x="1777" y="2688"/>
                </a:lnTo>
                <a:close/>
                <a:moveTo>
                  <a:pt x="1837" y="2688"/>
                </a:moveTo>
                <a:lnTo>
                  <a:pt x="1837" y="2688"/>
                </a:lnTo>
                <a:lnTo>
                  <a:pt x="1840" y="2688"/>
                </a:lnTo>
                <a:lnTo>
                  <a:pt x="1843" y="2689"/>
                </a:lnTo>
                <a:lnTo>
                  <a:pt x="1845" y="2691"/>
                </a:lnTo>
                <a:lnTo>
                  <a:pt x="1848" y="2692"/>
                </a:lnTo>
                <a:lnTo>
                  <a:pt x="1850" y="2694"/>
                </a:lnTo>
                <a:lnTo>
                  <a:pt x="1851" y="2697"/>
                </a:lnTo>
                <a:lnTo>
                  <a:pt x="1852" y="2700"/>
                </a:lnTo>
                <a:lnTo>
                  <a:pt x="1852" y="2703"/>
                </a:lnTo>
                <a:lnTo>
                  <a:pt x="1852" y="2706"/>
                </a:lnTo>
                <a:lnTo>
                  <a:pt x="1851" y="2709"/>
                </a:lnTo>
                <a:lnTo>
                  <a:pt x="1850" y="2711"/>
                </a:lnTo>
                <a:lnTo>
                  <a:pt x="1848" y="2713"/>
                </a:lnTo>
                <a:lnTo>
                  <a:pt x="1845" y="2716"/>
                </a:lnTo>
                <a:lnTo>
                  <a:pt x="1843" y="2717"/>
                </a:lnTo>
                <a:lnTo>
                  <a:pt x="1840" y="2717"/>
                </a:lnTo>
                <a:lnTo>
                  <a:pt x="1837" y="2718"/>
                </a:lnTo>
                <a:lnTo>
                  <a:pt x="1834" y="2717"/>
                </a:lnTo>
                <a:lnTo>
                  <a:pt x="1831" y="2717"/>
                </a:lnTo>
                <a:lnTo>
                  <a:pt x="1828" y="2716"/>
                </a:lnTo>
                <a:lnTo>
                  <a:pt x="1827" y="2713"/>
                </a:lnTo>
                <a:lnTo>
                  <a:pt x="1825" y="2711"/>
                </a:lnTo>
                <a:lnTo>
                  <a:pt x="1824" y="2709"/>
                </a:lnTo>
                <a:lnTo>
                  <a:pt x="1823" y="2706"/>
                </a:lnTo>
                <a:lnTo>
                  <a:pt x="1823" y="2703"/>
                </a:lnTo>
                <a:lnTo>
                  <a:pt x="1823" y="2700"/>
                </a:lnTo>
                <a:lnTo>
                  <a:pt x="1824" y="2697"/>
                </a:lnTo>
                <a:lnTo>
                  <a:pt x="1825" y="2694"/>
                </a:lnTo>
                <a:lnTo>
                  <a:pt x="1827" y="2692"/>
                </a:lnTo>
                <a:lnTo>
                  <a:pt x="1828" y="2691"/>
                </a:lnTo>
                <a:lnTo>
                  <a:pt x="1831" y="2689"/>
                </a:lnTo>
                <a:lnTo>
                  <a:pt x="1834" y="2688"/>
                </a:lnTo>
                <a:lnTo>
                  <a:pt x="1837" y="2688"/>
                </a:lnTo>
                <a:close/>
                <a:moveTo>
                  <a:pt x="1897" y="2688"/>
                </a:moveTo>
                <a:lnTo>
                  <a:pt x="1897" y="2688"/>
                </a:lnTo>
                <a:lnTo>
                  <a:pt x="1900" y="2688"/>
                </a:lnTo>
                <a:lnTo>
                  <a:pt x="1903" y="2689"/>
                </a:lnTo>
                <a:lnTo>
                  <a:pt x="1905" y="2691"/>
                </a:lnTo>
                <a:lnTo>
                  <a:pt x="1907" y="2692"/>
                </a:lnTo>
                <a:lnTo>
                  <a:pt x="1910" y="2694"/>
                </a:lnTo>
                <a:lnTo>
                  <a:pt x="1911" y="2697"/>
                </a:lnTo>
                <a:lnTo>
                  <a:pt x="1912" y="2700"/>
                </a:lnTo>
                <a:lnTo>
                  <a:pt x="1912" y="2703"/>
                </a:lnTo>
                <a:lnTo>
                  <a:pt x="1912" y="2706"/>
                </a:lnTo>
                <a:lnTo>
                  <a:pt x="1911" y="2709"/>
                </a:lnTo>
                <a:lnTo>
                  <a:pt x="1910" y="2711"/>
                </a:lnTo>
                <a:lnTo>
                  <a:pt x="1907" y="2713"/>
                </a:lnTo>
                <a:lnTo>
                  <a:pt x="1905" y="2716"/>
                </a:lnTo>
                <a:lnTo>
                  <a:pt x="1903" y="2717"/>
                </a:lnTo>
                <a:lnTo>
                  <a:pt x="1900" y="2717"/>
                </a:lnTo>
                <a:lnTo>
                  <a:pt x="1897" y="2718"/>
                </a:lnTo>
                <a:lnTo>
                  <a:pt x="1894" y="2717"/>
                </a:lnTo>
                <a:lnTo>
                  <a:pt x="1892" y="2717"/>
                </a:lnTo>
                <a:lnTo>
                  <a:pt x="1888" y="2716"/>
                </a:lnTo>
                <a:lnTo>
                  <a:pt x="1887" y="2713"/>
                </a:lnTo>
                <a:lnTo>
                  <a:pt x="1885" y="2711"/>
                </a:lnTo>
                <a:lnTo>
                  <a:pt x="1883" y="2709"/>
                </a:lnTo>
                <a:lnTo>
                  <a:pt x="1882" y="2706"/>
                </a:lnTo>
                <a:lnTo>
                  <a:pt x="1882" y="2703"/>
                </a:lnTo>
                <a:lnTo>
                  <a:pt x="1882" y="2700"/>
                </a:lnTo>
                <a:lnTo>
                  <a:pt x="1883" y="2697"/>
                </a:lnTo>
                <a:lnTo>
                  <a:pt x="1885" y="2694"/>
                </a:lnTo>
                <a:lnTo>
                  <a:pt x="1887" y="2692"/>
                </a:lnTo>
                <a:lnTo>
                  <a:pt x="1888" y="2691"/>
                </a:lnTo>
                <a:lnTo>
                  <a:pt x="1892" y="2689"/>
                </a:lnTo>
                <a:lnTo>
                  <a:pt x="1894" y="2688"/>
                </a:lnTo>
                <a:lnTo>
                  <a:pt x="1897" y="2688"/>
                </a:lnTo>
                <a:close/>
                <a:moveTo>
                  <a:pt x="1956" y="2688"/>
                </a:moveTo>
                <a:lnTo>
                  <a:pt x="1956" y="2688"/>
                </a:lnTo>
                <a:lnTo>
                  <a:pt x="1960" y="2688"/>
                </a:lnTo>
                <a:lnTo>
                  <a:pt x="1962" y="2689"/>
                </a:lnTo>
                <a:lnTo>
                  <a:pt x="1965" y="2691"/>
                </a:lnTo>
                <a:lnTo>
                  <a:pt x="1967" y="2692"/>
                </a:lnTo>
                <a:lnTo>
                  <a:pt x="1969" y="2694"/>
                </a:lnTo>
                <a:lnTo>
                  <a:pt x="1971" y="2697"/>
                </a:lnTo>
                <a:lnTo>
                  <a:pt x="1972" y="2700"/>
                </a:lnTo>
                <a:lnTo>
                  <a:pt x="1972" y="2703"/>
                </a:lnTo>
                <a:lnTo>
                  <a:pt x="1972" y="2706"/>
                </a:lnTo>
                <a:lnTo>
                  <a:pt x="1971" y="2709"/>
                </a:lnTo>
                <a:lnTo>
                  <a:pt x="1969" y="2711"/>
                </a:lnTo>
                <a:lnTo>
                  <a:pt x="1967" y="2713"/>
                </a:lnTo>
                <a:lnTo>
                  <a:pt x="1965" y="2716"/>
                </a:lnTo>
                <a:lnTo>
                  <a:pt x="1962" y="2717"/>
                </a:lnTo>
                <a:lnTo>
                  <a:pt x="1960" y="2717"/>
                </a:lnTo>
                <a:lnTo>
                  <a:pt x="1956" y="2718"/>
                </a:lnTo>
                <a:lnTo>
                  <a:pt x="1954" y="2717"/>
                </a:lnTo>
                <a:lnTo>
                  <a:pt x="1951" y="2717"/>
                </a:lnTo>
                <a:lnTo>
                  <a:pt x="1948" y="2716"/>
                </a:lnTo>
                <a:lnTo>
                  <a:pt x="1947" y="2713"/>
                </a:lnTo>
                <a:lnTo>
                  <a:pt x="1944" y="2711"/>
                </a:lnTo>
                <a:lnTo>
                  <a:pt x="1943" y="2709"/>
                </a:lnTo>
                <a:lnTo>
                  <a:pt x="1942" y="2706"/>
                </a:lnTo>
                <a:lnTo>
                  <a:pt x="1942" y="2703"/>
                </a:lnTo>
                <a:lnTo>
                  <a:pt x="1942" y="2700"/>
                </a:lnTo>
                <a:lnTo>
                  <a:pt x="1943" y="2697"/>
                </a:lnTo>
                <a:lnTo>
                  <a:pt x="1944" y="2694"/>
                </a:lnTo>
                <a:lnTo>
                  <a:pt x="1947" y="2692"/>
                </a:lnTo>
                <a:lnTo>
                  <a:pt x="1948" y="2691"/>
                </a:lnTo>
                <a:lnTo>
                  <a:pt x="1951" y="2689"/>
                </a:lnTo>
                <a:lnTo>
                  <a:pt x="1954" y="2688"/>
                </a:lnTo>
                <a:lnTo>
                  <a:pt x="1956" y="2688"/>
                </a:lnTo>
                <a:close/>
                <a:moveTo>
                  <a:pt x="2016" y="2688"/>
                </a:moveTo>
                <a:lnTo>
                  <a:pt x="2016" y="2688"/>
                </a:lnTo>
                <a:lnTo>
                  <a:pt x="2020" y="2688"/>
                </a:lnTo>
                <a:lnTo>
                  <a:pt x="2022" y="2689"/>
                </a:lnTo>
                <a:lnTo>
                  <a:pt x="2024" y="2691"/>
                </a:lnTo>
                <a:lnTo>
                  <a:pt x="2027" y="2692"/>
                </a:lnTo>
                <a:lnTo>
                  <a:pt x="2029" y="2694"/>
                </a:lnTo>
                <a:lnTo>
                  <a:pt x="2030" y="2697"/>
                </a:lnTo>
                <a:lnTo>
                  <a:pt x="2031" y="2700"/>
                </a:lnTo>
                <a:lnTo>
                  <a:pt x="2031" y="2703"/>
                </a:lnTo>
                <a:lnTo>
                  <a:pt x="2031" y="2706"/>
                </a:lnTo>
                <a:lnTo>
                  <a:pt x="2030" y="2709"/>
                </a:lnTo>
                <a:lnTo>
                  <a:pt x="2029" y="2711"/>
                </a:lnTo>
                <a:lnTo>
                  <a:pt x="2027" y="2713"/>
                </a:lnTo>
                <a:lnTo>
                  <a:pt x="2024" y="2716"/>
                </a:lnTo>
                <a:lnTo>
                  <a:pt x="2022" y="2717"/>
                </a:lnTo>
                <a:lnTo>
                  <a:pt x="2020" y="2717"/>
                </a:lnTo>
                <a:lnTo>
                  <a:pt x="2016" y="2718"/>
                </a:lnTo>
                <a:lnTo>
                  <a:pt x="2014" y="2717"/>
                </a:lnTo>
                <a:lnTo>
                  <a:pt x="2011" y="2717"/>
                </a:lnTo>
                <a:lnTo>
                  <a:pt x="2008" y="2716"/>
                </a:lnTo>
                <a:lnTo>
                  <a:pt x="2006" y="2713"/>
                </a:lnTo>
                <a:lnTo>
                  <a:pt x="2004" y="2711"/>
                </a:lnTo>
                <a:lnTo>
                  <a:pt x="2003" y="2709"/>
                </a:lnTo>
                <a:lnTo>
                  <a:pt x="2002" y="2706"/>
                </a:lnTo>
                <a:lnTo>
                  <a:pt x="2002" y="2703"/>
                </a:lnTo>
                <a:lnTo>
                  <a:pt x="2002" y="2700"/>
                </a:lnTo>
                <a:lnTo>
                  <a:pt x="2003" y="2697"/>
                </a:lnTo>
                <a:lnTo>
                  <a:pt x="2004" y="2694"/>
                </a:lnTo>
                <a:lnTo>
                  <a:pt x="2006" y="2692"/>
                </a:lnTo>
                <a:lnTo>
                  <a:pt x="2008" y="2691"/>
                </a:lnTo>
                <a:lnTo>
                  <a:pt x="2011" y="2689"/>
                </a:lnTo>
                <a:lnTo>
                  <a:pt x="2014" y="2688"/>
                </a:lnTo>
                <a:lnTo>
                  <a:pt x="2016" y="2688"/>
                </a:lnTo>
                <a:close/>
                <a:moveTo>
                  <a:pt x="2076" y="2688"/>
                </a:moveTo>
                <a:lnTo>
                  <a:pt x="2077" y="2688"/>
                </a:lnTo>
                <a:lnTo>
                  <a:pt x="2079" y="2688"/>
                </a:lnTo>
                <a:lnTo>
                  <a:pt x="2082" y="2689"/>
                </a:lnTo>
                <a:lnTo>
                  <a:pt x="2084" y="2691"/>
                </a:lnTo>
                <a:lnTo>
                  <a:pt x="2086" y="2692"/>
                </a:lnTo>
                <a:lnTo>
                  <a:pt x="2089" y="2694"/>
                </a:lnTo>
                <a:lnTo>
                  <a:pt x="2090" y="2697"/>
                </a:lnTo>
                <a:lnTo>
                  <a:pt x="2091" y="2700"/>
                </a:lnTo>
                <a:lnTo>
                  <a:pt x="2091" y="2703"/>
                </a:lnTo>
                <a:lnTo>
                  <a:pt x="2091" y="2706"/>
                </a:lnTo>
                <a:lnTo>
                  <a:pt x="2090" y="2709"/>
                </a:lnTo>
                <a:lnTo>
                  <a:pt x="2089" y="2711"/>
                </a:lnTo>
                <a:lnTo>
                  <a:pt x="2086" y="2713"/>
                </a:lnTo>
                <a:lnTo>
                  <a:pt x="2084" y="2716"/>
                </a:lnTo>
                <a:lnTo>
                  <a:pt x="2082" y="2717"/>
                </a:lnTo>
                <a:lnTo>
                  <a:pt x="2079" y="2717"/>
                </a:lnTo>
                <a:lnTo>
                  <a:pt x="2077" y="2718"/>
                </a:lnTo>
                <a:lnTo>
                  <a:pt x="2076" y="2718"/>
                </a:lnTo>
                <a:lnTo>
                  <a:pt x="2073" y="2717"/>
                </a:lnTo>
                <a:lnTo>
                  <a:pt x="2071" y="2717"/>
                </a:lnTo>
                <a:lnTo>
                  <a:pt x="2067" y="2716"/>
                </a:lnTo>
                <a:lnTo>
                  <a:pt x="2066" y="2713"/>
                </a:lnTo>
                <a:lnTo>
                  <a:pt x="2064" y="2711"/>
                </a:lnTo>
                <a:lnTo>
                  <a:pt x="2063" y="2709"/>
                </a:lnTo>
                <a:lnTo>
                  <a:pt x="2061" y="2706"/>
                </a:lnTo>
                <a:lnTo>
                  <a:pt x="2061" y="2703"/>
                </a:lnTo>
                <a:lnTo>
                  <a:pt x="2061" y="2700"/>
                </a:lnTo>
                <a:lnTo>
                  <a:pt x="2063" y="2697"/>
                </a:lnTo>
                <a:lnTo>
                  <a:pt x="2064" y="2694"/>
                </a:lnTo>
                <a:lnTo>
                  <a:pt x="2066" y="2692"/>
                </a:lnTo>
                <a:lnTo>
                  <a:pt x="2067" y="2691"/>
                </a:lnTo>
                <a:lnTo>
                  <a:pt x="2071" y="2689"/>
                </a:lnTo>
                <a:lnTo>
                  <a:pt x="2073" y="2688"/>
                </a:lnTo>
                <a:lnTo>
                  <a:pt x="2076" y="2688"/>
                </a:lnTo>
                <a:close/>
                <a:moveTo>
                  <a:pt x="2137" y="2688"/>
                </a:moveTo>
                <a:lnTo>
                  <a:pt x="2137" y="2688"/>
                </a:lnTo>
                <a:lnTo>
                  <a:pt x="2139" y="2688"/>
                </a:lnTo>
                <a:lnTo>
                  <a:pt x="2141" y="2689"/>
                </a:lnTo>
                <a:lnTo>
                  <a:pt x="2144" y="2691"/>
                </a:lnTo>
                <a:lnTo>
                  <a:pt x="2146" y="2692"/>
                </a:lnTo>
                <a:lnTo>
                  <a:pt x="2149" y="2694"/>
                </a:lnTo>
                <a:lnTo>
                  <a:pt x="2150" y="2697"/>
                </a:lnTo>
                <a:lnTo>
                  <a:pt x="2151" y="2700"/>
                </a:lnTo>
                <a:lnTo>
                  <a:pt x="2151" y="2703"/>
                </a:lnTo>
                <a:lnTo>
                  <a:pt x="2151" y="2706"/>
                </a:lnTo>
                <a:lnTo>
                  <a:pt x="2150" y="2709"/>
                </a:lnTo>
                <a:lnTo>
                  <a:pt x="2149" y="2711"/>
                </a:lnTo>
                <a:lnTo>
                  <a:pt x="2146" y="2713"/>
                </a:lnTo>
                <a:lnTo>
                  <a:pt x="2144" y="2716"/>
                </a:lnTo>
                <a:lnTo>
                  <a:pt x="2141" y="2717"/>
                </a:lnTo>
                <a:lnTo>
                  <a:pt x="2139" y="2717"/>
                </a:lnTo>
                <a:lnTo>
                  <a:pt x="2137" y="2718"/>
                </a:lnTo>
                <a:lnTo>
                  <a:pt x="2133" y="2717"/>
                </a:lnTo>
                <a:lnTo>
                  <a:pt x="2131" y="2717"/>
                </a:lnTo>
                <a:lnTo>
                  <a:pt x="2127" y="2716"/>
                </a:lnTo>
                <a:lnTo>
                  <a:pt x="2126" y="2713"/>
                </a:lnTo>
                <a:lnTo>
                  <a:pt x="2123" y="2711"/>
                </a:lnTo>
                <a:lnTo>
                  <a:pt x="2122" y="2709"/>
                </a:lnTo>
                <a:lnTo>
                  <a:pt x="2121" y="2706"/>
                </a:lnTo>
                <a:lnTo>
                  <a:pt x="2121" y="2703"/>
                </a:lnTo>
                <a:lnTo>
                  <a:pt x="2121" y="2700"/>
                </a:lnTo>
                <a:lnTo>
                  <a:pt x="2122" y="2697"/>
                </a:lnTo>
                <a:lnTo>
                  <a:pt x="2123" y="2694"/>
                </a:lnTo>
                <a:lnTo>
                  <a:pt x="2126" y="2692"/>
                </a:lnTo>
                <a:lnTo>
                  <a:pt x="2127" y="2691"/>
                </a:lnTo>
                <a:lnTo>
                  <a:pt x="2131" y="2689"/>
                </a:lnTo>
                <a:lnTo>
                  <a:pt x="2133" y="2688"/>
                </a:lnTo>
                <a:lnTo>
                  <a:pt x="2137" y="2688"/>
                </a:lnTo>
                <a:close/>
                <a:moveTo>
                  <a:pt x="2196" y="2688"/>
                </a:moveTo>
                <a:lnTo>
                  <a:pt x="2196" y="2688"/>
                </a:lnTo>
                <a:lnTo>
                  <a:pt x="2199" y="2688"/>
                </a:lnTo>
                <a:lnTo>
                  <a:pt x="2201" y="2689"/>
                </a:lnTo>
                <a:lnTo>
                  <a:pt x="2203" y="2691"/>
                </a:lnTo>
                <a:lnTo>
                  <a:pt x="2206" y="2692"/>
                </a:lnTo>
                <a:lnTo>
                  <a:pt x="2208" y="2694"/>
                </a:lnTo>
                <a:lnTo>
                  <a:pt x="2209" y="2697"/>
                </a:lnTo>
                <a:lnTo>
                  <a:pt x="2211" y="2700"/>
                </a:lnTo>
                <a:lnTo>
                  <a:pt x="2211" y="2703"/>
                </a:lnTo>
                <a:lnTo>
                  <a:pt x="2211" y="2706"/>
                </a:lnTo>
                <a:lnTo>
                  <a:pt x="2209" y="2709"/>
                </a:lnTo>
                <a:lnTo>
                  <a:pt x="2208" y="2711"/>
                </a:lnTo>
                <a:lnTo>
                  <a:pt x="2206" y="2713"/>
                </a:lnTo>
                <a:lnTo>
                  <a:pt x="2203" y="2716"/>
                </a:lnTo>
                <a:lnTo>
                  <a:pt x="2201" y="2717"/>
                </a:lnTo>
                <a:lnTo>
                  <a:pt x="2199" y="2717"/>
                </a:lnTo>
                <a:lnTo>
                  <a:pt x="2196" y="2718"/>
                </a:lnTo>
                <a:lnTo>
                  <a:pt x="2193" y="2717"/>
                </a:lnTo>
                <a:lnTo>
                  <a:pt x="2190" y="2717"/>
                </a:lnTo>
                <a:lnTo>
                  <a:pt x="2188" y="2716"/>
                </a:lnTo>
                <a:lnTo>
                  <a:pt x="2186" y="2713"/>
                </a:lnTo>
                <a:lnTo>
                  <a:pt x="2183" y="2711"/>
                </a:lnTo>
                <a:lnTo>
                  <a:pt x="2182" y="2709"/>
                </a:lnTo>
                <a:lnTo>
                  <a:pt x="2181" y="2706"/>
                </a:lnTo>
                <a:lnTo>
                  <a:pt x="2181" y="2703"/>
                </a:lnTo>
                <a:lnTo>
                  <a:pt x="2181" y="2700"/>
                </a:lnTo>
                <a:lnTo>
                  <a:pt x="2182" y="2697"/>
                </a:lnTo>
                <a:lnTo>
                  <a:pt x="2183" y="2694"/>
                </a:lnTo>
                <a:lnTo>
                  <a:pt x="2186" y="2692"/>
                </a:lnTo>
                <a:lnTo>
                  <a:pt x="2188" y="2691"/>
                </a:lnTo>
                <a:lnTo>
                  <a:pt x="2190" y="2689"/>
                </a:lnTo>
                <a:lnTo>
                  <a:pt x="2193" y="2688"/>
                </a:lnTo>
                <a:lnTo>
                  <a:pt x="2196" y="2688"/>
                </a:lnTo>
                <a:close/>
                <a:moveTo>
                  <a:pt x="2256" y="2688"/>
                </a:moveTo>
                <a:lnTo>
                  <a:pt x="2256" y="2688"/>
                </a:lnTo>
                <a:lnTo>
                  <a:pt x="2258" y="2688"/>
                </a:lnTo>
                <a:lnTo>
                  <a:pt x="2261" y="2689"/>
                </a:lnTo>
                <a:lnTo>
                  <a:pt x="2263" y="2691"/>
                </a:lnTo>
                <a:lnTo>
                  <a:pt x="2266" y="2692"/>
                </a:lnTo>
                <a:lnTo>
                  <a:pt x="2268" y="2694"/>
                </a:lnTo>
                <a:lnTo>
                  <a:pt x="2269" y="2697"/>
                </a:lnTo>
                <a:lnTo>
                  <a:pt x="2270" y="2700"/>
                </a:lnTo>
                <a:lnTo>
                  <a:pt x="2270" y="2703"/>
                </a:lnTo>
                <a:lnTo>
                  <a:pt x="2270" y="2706"/>
                </a:lnTo>
                <a:lnTo>
                  <a:pt x="2269" y="2709"/>
                </a:lnTo>
                <a:lnTo>
                  <a:pt x="2268" y="2711"/>
                </a:lnTo>
                <a:lnTo>
                  <a:pt x="2266" y="2713"/>
                </a:lnTo>
                <a:lnTo>
                  <a:pt x="2263" y="2716"/>
                </a:lnTo>
                <a:lnTo>
                  <a:pt x="2261" y="2717"/>
                </a:lnTo>
                <a:lnTo>
                  <a:pt x="2258" y="2717"/>
                </a:lnTo>
                <a:lnTo>
                  <a:pt x="2256" y="2718"/>
                </a:lnTo>
                <a:lnTo>
                  <a:pt x="2252" y="2717"/>
                </a:lnTo>
                <a:lnTo>
                  <a:pt x="2250" y="2717"/>
                </a:lnTo>
                <a:lnTo>
                  <a:pt x="2248" y="2716"/>
                </a:lnTo>
                <a:lnTo>
                  <a:pt x="2245" y="2713"/>
                </a:lnTo>
                <a:lnTo>
                  <a:pt x="2243" y="2711"/>
                </a:lnTo>
                <a:lnTo>
                  <a:pt x="2242" y="2709"/>
                </a:lnTo>
                <a:lnTo>
                  <a:pt x="2240" y="2706"/>
                </a:lnTo>
                <a:lnTo>
                  <a:pt x="2240" y="2703"/>
                </a:lnTo>
                <a:lnTo>
                  <a:pt x="2240" y="2700"/>
                </a:lnTo>
                <a:lnTo>
                  <a:pt x="2242" y="2697"/>
                </a:lnTo>
                <a:lnTo>
                  <a:pt x="2243" y="2694"/>
                </a:lnTo>
                <a:lnTo>
                  <a:pt x="2245" y="2692"/>
                </a:lnTo>
                <a:lnTo>
                  <a:pt x="2248" y="2691"/>
                </a:lnTo>
                <a:lnTo>
                  <a:pt x="2250" y="2689"/>
                </a:lnTo>
                <a:lnTo>
                  <a:pt x="2252" y="2688"/>
                </a:lnTo>
                <a:lnTo>
                  <a:pt x="2256" y="2688"/>
                </a:lnTo>
                <a:close/>
                <a:moveTo>
                  <a:pt x="2316" y="2688"/>
                </a:moveTo>
                <a:lnTo>
                  <a:pt x="2316" y="2688"/>
                </a:lnTo>
                <a:lnTo>
                  <a:pt x="2318" y="2688"/>
                </a:lnTo>
                <a:lnTo>
                  <a:pt x="2320" y="2689"/>
                </a:lnTo>
                <a:lnTo>
                  <a:pt x="2324" y="2691"/>
                </a:lnTo>
                <a:lnTo>
                  <a:pt x="2325" y="2692"/>
                </a:lnTo>
                <a:lnTo>
                  <a:pt x="2328" y="2694"/>
                </a:lnTo>
                <a:lnTo>
                  <a:pt x="2329" y="2697"/>
                </a:lnTo>
                <a:lnTo>
                  <a:pt x="2330" y="2700"/>
                </a:lnTo>
                <a:lnTo>
                  <a:pt x="2330" y="2703"/>
                </a:lnTo>
                <a:lnTo>
                  <a:pt x="2330" y="2706"/>
                </a:lnTo>
                <a:lnTo>
                  <a:pt x="2329" y="2709"/>
                </a:lnTo>
                <a:lnTo>
                  <a:pt x="2328" y="2711"/>
                </a:lnTo>
                <a:lnTo>
                  <a:pt x="2325" y="2713"/>
                </a:lnTo>
                <a:lnTo>
                  <a:pt x="2324" y="2716"/>
                </a:lnTo>
                <a:lnTo>
                  <a:pt x="2320" y="2717"/>
                </a:lnTo>
                <a:lnTo>
                  <a:pt x="2318" y="2717"/>
                </a:lnTo>
                <a:lnTo>
                  <a:pt x="2316" y="2718"/>
                </a:lnTo>
                <a:lnTo>
                  <a:pt x="2312" y="2717"/>
                </a:lnTo>
                <a:lnTo>
                  <a:pt x="2310" y="2717"/>
                </a:lnTo>
                <a:lnTo>
                  <a:pt x="2307" y="2716"/>
                </a:lnTo>
                <a:lnTo>
                  <a:pt x="2305" y="2713"/>
                </a:lnTo>
                <a:lnTo>
                  <a:pt x="2303" y="2711"/>
                </a:lnTo>
                <a:lnTo>
                  <a:pt x="2301" y="2709"/>
                </a:lnTo>
                <a:lnTo>
                  <a:pt x="2300" y="2706"/>
                </a:lnTo>
                <a:lnTo>
                  <a:pt x="2300" y="2703"/>
                </a:lnTo>
                <a:lnTo>
                  <a:pt x="2300" y="2700"/>
                </a:lnTo>
                <a:lnTo>
                  <a:pt x="2301" y="2697"/>
                </a:lnTo>
                <a:lnTo>
                  <a:pt x="2303" y="2694"/>
                </a:lnTo>
                <a:lnTo>
                  <a:pt x="2305" y="2692"/>
                </a:lnTo>
                <a:lnTo>
                  <a:pt x="2307" y="2691"/>
                </a:lnTo>
                <a:lnTo>
                  <a:pt x="2310" y="2689"/>
                </a:lnTo>
                <a:lnTo>
                  <a:pt x="2312" y="2688"/>
                </a:lnTo>
                <a:lnTo>
                  <a:pt x="2316" y="2688"/>
                </a:lnTo>
                <a:close/>
                <a:moveTo>
                  <a:pt x="2375" y="2688"/>
                </a:moveTo>
                <a:lnTo>
                  <a:pt x="2375" y="2688"/>
                </a:lnTo>
                <a:lnTo>
                  <a:pt x="2378" y="2688"/>
                </a:lnTo>
                <a:lnTo>
                  <a:pt x="2380" y="2689"/>
                </a:lnTo>
                <a:lnTo>
                  <a:pt x="2384" y="2691"/>
                </a:lnTo>
                <a:lnTo>
                  <a:pt x="2385" y="2692"/>
                </a:lnTo>
                <a:lnTo>
                  <a:pt x="2387" y="2694"/>
                </a:lnTo>
                <a:lnTo>
                  <a:pt x="2389" y="2697"/>
                </a:lnTo>
                <a:lnTo>
                  <a:pt x="2390" y="2700"/>
                </a:lnTo>
                <a:lnTo>
                  <a:pt x="2390" y="2703"/>
                </a:lnTo>
                <a:lnTo>
                  <a:pt x="2390" y="2706"/>
                </a:lnTo>
                <a:lnTo>
                  <a:pt x="2389" y="2709"/>
                </a:lnTo>
                <a:lnTo>
                  <a:pt x="2387" y="2711"/>
                </a:lnTo>
                <a:lnTo>
                  <a:pt x="2385" y="2713"/>
                </a:lnTo>
                <a:lnTo>
                  <a:pt x="2384" y="2716"/>
                </a:lnTo>
                <a:lnTo>
                  <a:pt x="2380" y="2717"/>
                </a:lnTo>
                <a:lnTo>
                  <a:pt x="2378" y="2717"/>
                </a:lnTo>
                <a:lnTo>
                  <a:pt x="2375" y="2718"/>
                </a:lnTo>
                <a:lnTo>
                  <a:pt x="2372" y="2717"/>
                </a:lnTo>
                <a:lnTo>
                  <a:pt x="2369" y="2717"/>
                </a:lnTo>
                <a:lnTo>
                  <a:pt x="2367" y="2716"/>
                </a:lnTo>
                <a:lnTo>
                  <a:pt x="2365" y="2713"/>
                </a:lnTo>
                <a:lnTo>
                  <a:pt x="2362" y="2711"/>
                </a:lnTo>
                <a:lnTo>
                  <a:pt x="2361" y="2709"/>
                </a:lnTo>
                <a:lnTo>
                  <a:pt x="2360" y="2706"/>
                </a:lnTo>
                <a:lnTo>
                  <a:pt x="2360" y="2703"/>
                </a:lnTo>
                <a:lnTo>
                  <a:pt x="2360" y="2700"/>
                </a:lnTo>
                <a:lnTo>
                  <a:pt x="2361" y="2697"/>
                </a:lnTo>
                <a:lnTo>
                  <a:pt x="2362" y="2694"/>
                </a:lnTo>
                <a:lnTo>
                  <a:pt x="2365" y="2692"/>
                </a:lnTo>
                <a:lnTo>
                  <a:pt x="2367" y="2691"/>
                </a:lnTo>
                <a:lnTo>
                  <a:pt x="2369" y="2689"/>
                </a:lnTo>
                <a:lnTo>
                  <a:pt x="2372" y="2688"/>
                </a:lnTo>
                <a:lnTo>
                  <a:pt x="2375" y="2688"/>
                </a:lnTo>
                <a:close/>
                <a:moveTo>
                  <a:pt x="2435" y="2688"/>
                </a:moveTo>
                <a:lnTo>
                  <a:pt x="2435" y="2688"/>
                </a:lnTo>
                <a:lnTo>
                  <a:pt x="2437" y="2688"/>
                </a:lnTo>
                <a:lnTo>
                  <a:pt x="2440" y="2689"/>
                </a:lnTo>
                <a:lnTo>
                  <a:pt x="2443" y="2691"/>
                </a:lnTo>
                <a:lnTo>
                  <a:pt x="2445" y="2692"/>
                </a:lnTo>
                <a:lnTo>
                  <a:pt x="2447" y="2694"/>
                </a:lnTo>
                <a:lnTo>
                  <a:pt x="2448" y="2697"/>
                </a:lnTo>
                <a:lnTo>
                  <a:pt x="2449" y="2700"/>
                </a:lnTo>
                <a:lnTo>
                  <a:pt x="2449" y="2703"/>
                </a:lnTo>
                <a:lnTo>
                  <a:pt x="2449" y="2706"/>
                </a:lnTo>
                <a:lnTo>
                  <a:pt x="2448" y="2709"/>
                </a:lnTo>
                <a:lnTo>
                  <a:pt x="2447" y="2711"/>
                </a:lnTo>
                <a:lnTo>
                  <a:pt x="2445" y="2713"/>
                </a:lnTo>
                <a:lnTo>
                  <a:pt x="2443" y="2716"/>
                </a:lnTo>
                <a:lnTo>
                  <a:pt x="2440" y="2717"/>
                </a:lnTo>
                <a:lnTo>
                  <a:pt x="2437" y="2717"/>
                </a:lnTo>
                <a:lnTo>
                  <a:pt x="2435" y="2718"/>
                </a:lnTo>
                <a:lnTo>
                  <a:pt x="2432" y="2717"/>
                </a:lnTo>
                <a:lnTo>
                  <a:pt x="2429" y="2717"/>
                </a:lnTo>
                <a:lnTo>
                  <a:pt x="2427" y="2716"/>
                </a:lnTo>
                <a:lnTo>
                  <a:pt x="2424" y="2713"/>
                </a:lnTo>
                <a:lnTo>
                  <a:pt x="2422" y="2711"/>
                </a:lnTo>
                <a:lnTo>
                  <a:pt x="2421" y="2709"/>
                </a:lnTo>
                <a:lnTo>
                  <a:pt x="2420" y="2706"/>
                </a:lnTo>
                <a:lnTo>
                  <a:pt x="2420" y="2703"/>
                </a:lnTo>
                <a:lnTo>
                  <a:pt x="2420" y="2700"/>
                </a:lnTo>
                <a:lnTo>
                  <a:pt x="2421" y="2697"/>
                </a:lnTo>
                <a:lnTo>
                  <a:pt x="2422" y="2694"/>
                </a:lnTo>
                <a:lnTo>
                  <a:pt x="2424" y="2692"/>
                </a:lnTo>
                <a:lnTo>
                  <a:pt x="2427" y="2691"/>
                </a:lnTo>
                <a:lnTo>
                  <a:pt x="2429" y="2689"/>
                </a:lnTo>
                <a:lnTo>
                  <a:pt x="2432" y="2688"/>
                </a:lnTo>
                <a:lnTo>
                  <a:pt x="2435" y="2688"/>
                </a:lnTo>
                <a:close/>
                <a:moveTo>
                  <a:pt x="2495" y="2688"/>
                </a:moveTo>
                <a:lnTo>
                  <a:pt x="2495" y="2688"/>
                </a:lnTo>
                <a:lnTo>
                  <a:pt x="2497" y="2688"/>
                </a:lnTo>
                <a:lnTo>
                  <a:pt x="2500" y="2689"/>
                </a:lnTo>
                <a:lnTo>
                  <a:pt x="2503" y="2691"/>
                </a:lnTo>
                <a:lnTo>
                  <a:pt x="2504" y="2692"/>
                </a:lnTo>
                <a:lnTo>
                  <a:pt x="2507" y="2694"/>
                </a:lnTo>
                <a:lnTo>
                  <a:pt x="2508" y="2697"/>
                </a:lnTo>
                <a:lnTo>
                  <a:pt x="2509" y="2700"/>
                </a:lnTo>
                <a:lnTo>
                  <a:pt x="2509" y="2703"/>
                </a:lnTo>
                <a:lnTo>
                  <a:pt x="2509" y="2706"/>
                </a:lnTo>
                <a:lnTo>
                  <a:pt x="2508" y="2709"/>
                </a:lnTo>
                <a:lnTo>
                  <a:pt x="2507" y="2711"/>
                </a:lnTo>
                <a:lnTo>
                  <a:pt x="2504" y="2713"/>
                </a:lnTo>
                <a:lnTo>
                  <a:pt x="2503" y="2716"/>
                </a:lnTo>
                <a:lnTo>
                  <a:pt x="2500" y="2717"/>
                </a:lnTo>
                <a:lnTo>
                  <a:pt x="2497" y="2717"/>
                </a:lnTo>
                <a:lnTo>
                  <a:pt x="2495" y="2718"/>
                </a:lnTo>
                <a:lnTo>
                  <a:pt x="2491" y="2717"/>
                </a:lnTo>
                <a:lnTo>
                  <a:pt x="2489" y="2717"/>
                </a:lnTo>
                <a:lnTo>
                  <a:pt x="2486" y="2716"/>
                </a:lnTo>
                <a:lnTo>
                  <a:pt x="2484" y="2713"/>
                </a:lnTo>
                <a:lnTo>
                  <a:pt x="2482" y="2711"/>
                </a:lnTo>
                <a:lnTo>
                  <a:pt x="2480" y="2709"/>
                </a:lnTo>
                <a:lnTo>
                  <a:pt x="2479" y="2706"/>
                </a:lnTo>
                <a:lnTo>
                  <a:pt x="2479" y="2703"/>
                </a:lnTo>
                <a:lnTo>
                  <a:pt x="2479" y="2700"/>
                </a:lnTo>
                <a:lnTo>
                  <a:pt x="2480" y="2697"/>
                </a:lnTo>
                <a:lnTo>
                  <a:pt x="2482" y="2694"/>
                </a:lnTo>
                <a:lnTo>
                  <a:pt x="2484" y="2692"/>
                </a:lnTo>
                <a:lnTo>
                  <a:pt x="2486" y="2691"/>
                </a:lnTo>
                <a:lnTo>
                  <a:pt x="2489" y="2689"/>
                </a:lnTo>
                <a:lnTo>
                  <a:pt x="2491" y="2688"/>
                </a:lnTo>
                <a:lnTo>
                  <a:pt x="2495" y="2688"/>
                </a:lnTo>
                <a:close/>
                <a:moveTo>
                  <a:pt x="2555" y="2688"/>
                </a:moveTo>
                <a:lnTo>
                  <a:pt x="2555" y="2688"/>
                </a:lnTo>
                <a:lnTo>
                  <a:pt x="2557" y="2688"/>
                </a:lnTo>
                <a:lnTo>
                  <a:pt x="2559" y="2689"/>
                </a:lnTo>
                <a:lnTo>
                  <a:pt x="2563" y="2691"/>
                </a:lnTo>
                <a:lnTo>
                  <a:pt x="2564" y="2692"/>
                </a:lnTo>
                <a:lnTo>
                  <a:pt x="2566" y="2694"/>
                </a:lnTo>
                <a:lnTo>
                  <a:pt x="2568" y="2697"/>
                </a:lnTo>
                <a:lnTo>
                  <a:pt x="2569" y="2700"/>
                </a:lnTo>
                <a:lnTo>
                  <a:pt x="2569" y="2703"/>
                </a:lnTo>
                <a:lnTo>
                  <a:pt x="2569" y="2706"/>
                </a:lnTo>
                <a:lnTo>
                  <a:pt x="2568" y="2709"/>
                </a:lnTo>
                <a:lnTo>
                  <a:pt x="2566" y="2711"/>
                </a:lnTo>
                <a:lnTo>
                  <a:pt x="2564" y="2713"/>
                </a:lnTo>
                <a:lnTo>
                  <a:pt x="2563" y="2716"/>
                </a:lnTo>
                <a:lnTo>
                  <a:pt x="2559" y="2717"/>
                </a:lnTo>
                <a:lnTo>
                  <a:pt x="2557" y="2717"/>
                </a:lnTo>
                <a:lnTo>
                  <a:pt x="2555" y="2718"/>
                </a:lnTo>
                <a:lnTo>
                  <a:pt x="2551" y="2717"/>
                </a:lnTo>
                <a:lnTo>
                  <a:pt x="2549" y="2717"/>
                </a:lnTo>
                <a:lnTo>
                  <a:pt x="2546" y="2716"/>
                </a:lnTo>
                <a:lnTo>
                  <a:pt x="2544" y="2713"/>
                </a:lnTo>
                <a:lnTo>
                  <a:pt x="2541" y="2711"/>
                </a:lnTo>
                <a:lnTo>
                  <a:pt x="2540" y="2709"/>
                </a:lnTo>
                <a:lnTo>
                  <a:pt x="2539" y="2706"/>
                </a:lnTo>
                <a:lnTo>
                  <a:pt x="2539" y="2703"/>
                </a:lnTo>
                <a:lnTo>
                  <a:pt x="2539" y="2700"/>
                </a:lnTo>
                <a:lnTo>
                  <a:pt x="2540" y="2697"/>
                </a:lnTo>
                <a:lnTo>
                  <a:pt x="2541" y="2694"/>
                </a:lnTo>
                <a:lnTo>
                  <a:pt x="2544" y="2692"/>
                </a:lnTo>
                <a:lnTo>
                  <a:pt x="2546" y="2691"/>
                </a:lnTo>
                <a:lnTo>
                  <a:pt x="2549" y="2689"/>
                </a:lnTo>
                <a:lnTo>
                  <a:pt x="2551" y="2688"/>
                </a:lnTo>
                <a:lnTo>
                  <a:pt x="2555" y="2688"/>
                </a:lnTo>
                <a:close/>
                <a:moveTo>
                  <a:pt x="2614" y="2688"/>
                </a:moveTo>
                <a:lnTo>
                  <a:pt x="2614" y="2688"/>
                </a:lnTo>
                <a:lnTo>
                  <a:pt x="2617" y="2688"/>
                </a:lnTo>
                <a:lnTo>
                  <a:pt x="2620" y="2689"/>
                </a:lnTo>
                <a:lnTo>
                  <a:pt x="2623" y="2691"/>
                </a:lnTo>
                <a:lnTo>
                  <a:pt x="2625" y="2692"/>
                </a:lnTo>
                <a:lnTo>
                  <a:pt x="2626" y="2694"/>
                </a:lnTo>
                <a:lnTo>
                  <a:pt x="2627" y="2697"/>
                </a:lnTo>
                <a:lnTo>
                  <a:pt x="2629" y="2700"/>
                </a:lnTo>
                <a:lnTo>
                  <a:pt x="2629" y="2703"/>
                </a:lnTo>
                <a:lnTo>
                  <a:pt x="2629" y="2706"/>
                </a:lnTo>
                <a:lnTo>
                  <a:pt x="2627" y="2709"/>
                </a:lnTo>
                <a:lnTo>
                  <a:pt x="2626" y="2711"/>
                </a:lnTo>
                <a:lnTo>
                  <a:pt x="2625" y="2713"/>
                </a:lnTo>
                <a:lnTo>
                  <a:pt x="2623" y="2716"/>
                </a:lnTo>
                <a:lnTo>
                  <a:pt x="2620" y="2717"/>
                </a:lnTo>
                <a:lnTo>
                  <a:pt x="2617" y="2717"/>
                </a:lnTo>
                <a:lnTo>
                  <a:pt x="2614" y="2718"/>
                </a:lnTo>
                <a:lnTo>
                  <a:pt x="2611" y="2717"/>
                </a:lnTo>
                <a:lnTo>
                  <a:pt x="2608" y="2717"/>
                </a:lnTo>
                <a:lnTo>
                  <a:pt x="2606" y="2716"/>
                </a:lnTo>
                <a:lnTo>
                  <a:pt x="2603" y="2713"/>
                </a:lnTo>
                <a:lnTo>
                  <a:pt x="2601" y="2711"/>
                </a:lnTo>
                <a:lnTo>
                  <a:pt x="2600" y="2709"/>
                </a:lnTo>
                <a:lnTo>
                  <a:pt x="2599" y="2706"/>
                </a:lnTo>
                <a:lnTo>
                  <a:pt x="2599" y="2703"/>
                </a:lnTo>
                <a:lnTo>
                  <a:pt x="2599" y="2700"/>
                </a:lnTo>
                <a:lnTo>
                  <a:pt x="2600" y="2697"/>
                </a:lnTo>
                <a:lnTo>
                  <a:pt x="2601" y="2694"/>
                </a:lnTo>
                <a:lnTo>
                  <a:pt x="2603" y="2692"/>
                </a:lnTo>
                <a:lnTo>
                  <a:pt x="2606" y="2691"/>
                </a:lnTo>
                <a:lnTo>
                  <a:pt x="2608" y="2689"/>
                </a:lnTo>
                <a:lnTo>
                  <a:pt x="2611" y="2688"/>
                </a:lnTo>
                <a:lnTo>
                  <a:pt x="2614" y="2688"/>
                </a:lnTo>
                <a:close/>
                <a:moveTo>
                  <a:pt x="2674" y="2688"/>
                </a:moveTo>
                <a:lnTo>
                  <a:pt x="2674" y="2688"/>
                </a:lnTo>
                <a:lnTo>
                  <a:pt x="2676" y="2688"/>
                </a:lnTo>
                <a:lnTo>
                  <a:pt x="2680" y="2689"/>
                </a:lnTo>
                <a:lnTo>
                  <a:pt x="2682" y="2691"/>
                </a:lnTo>
                <a:lnTo>
                  <a:pt x="2685" y="2692"/>
                </a:lnTo>
                <a:lnTo>
                  <a:pt x="2686" y="2694"/>
                </a:lnTo>
                <a:lnTo>
                  <a:pt x="2687" y="2697"/>
                </a:lnTo>
                <a:lnTo>
                  <a:pt x="2688" y="2700"/>
                </a:lnTo>
                <a:lnTo>
                  <a:pt x="2688" y="2703"/>
                </a:lnTo>
                <a:lnTo>
                  <a:pt x="2688" y="2706"/>
                </a:lnTo>
                <a:lnTo>
                  <a:pt x="2687" y="2709"/>
                </a:lnTo>
                <a:lnTo>
                  <a:pt x="2686" y="2711"/>
                </a:lnTo>
                <a:lnTo>
                  <a:pt x="2685" y="2713"/>
                </a:lnTo>
                <a:lnTo>
                  <a:pt x="2682" y="2716"/>
                </a:lnTo>
                <a:lnTo>
                  <a:pt x="2680" y="2717"/>
                </a:lnTo>
                <a:lnTo>
                  <a:pt x="2676" y="2717"/>
                </a:lnTo>
                <a:lnTo>
                  <a:pt x="2674" y="2718"/>
                </a:lnTo>
                <a:lnTo>
                  <a:pt x="2670" y="2717"/>
                </a:lnTo>
                <a:lnTo>
                  <a:pt x="2668" y="2717"/>
                </a:lnTo>
                <a:lnTo>
                  <a:pt x="2666" y="2716"/>
                </a:lnTo>
                <a:lnTo>
                  <a:pt x="2663" y="2713"/>
                </a:lnTo>
                <a:lnTo>
                  <a:pt x="2661" y="2711"/>
                </a:lnTo>
                <a:lnTo>
                  <a:pt x="2660" y="2709"/>
                </a:lnTo>
                <a:lnTo>
                  <a:pt x="2658" y="2706"/>
                </a:lnTo>
                <a:lnTo>
                  <a:pt x="2658" y="2703"/>
                </a:lnTo>
                <a:lnTo>
                  <a:pt x="2658" y="2700"/>
                </a:lnTo>
                <a:lnTo>
                  <a:pt x="2660" y="2697"/>
                </a:lnTo>
                <a:lnTo>
                  <a:pt x="2661" y="2694"/>
                </a:lnTo>
                <a:lnTo>
                  <a:pt x="2663" y="2692"/>
                </a:lnTo>
                <a:lnTo>
                  <a:pt x="2666" y="2691"/>
                </a:lnTo>
                <a:lnTo>
                  <a:pt x="2668" y="2689"/>
                </a:lnTo>
                <a:lnTo>
                  <a:pt x="2670" y="2688"/>
                </a:lnTo>
                <a:lnTo>
                  <a:pt x="2674" y="2688"/>
                </a:lnTo>
                <a:close/>
                <a:moveTo>
                  <a:pt x="2734" y="2688"/>
                </a:moveTo>
                <a:lnTo>
                  <a:pt x="2734" y="2688"/>
                </a:lnTo>
                <a:lnTo>
                  <a:pt x="2736" y="2688"/>
                </a:lnTo>
                <a:lnTo>
                  <a:pt x="2740" y="2689"/>
                </a:lnTo>
                <a:lnTo>
                  <a:pt x="2742" y="2691"/>
                </a:lnTo>
                <a:lnTo>
                  <a:pt x="2744" y="2692"/>
                </a:lnTo>
                <a:lnTo>
                  <a:pt x="2746" y="2694"/>
                </a:lnTo>
                <a:lnTo>
                  <a:pt x="2747" y="2697"/>
                </a:lnTo>
                <a:lnTo>
                  <a:pt x="2748" y="2700"/>
                </a:lnTo>
                <a:lnTo>
                  <a:pt x="2748" y="2703"/>
                </a:lnTo>
                <a:lnTo>
                  <a:pt x="2748" y="2706"/>
                </a:lnTo>
                <a:lnTo>
                  <a:pt x="2747" y="2709"/>
                </a:lnTo>
                <a:lnTo>
                  <a:pt x="2746" y="2711"/>
                </a:lnTo>
                <a:lnTo>
                  <a:pt x="2744" y="2713"/>
                </a:lnTo>
                <a:lnTo>
                  <a:pt x="2742" y="2716"/>
                </a:lnTo>
                <a:lnTo>
                  <a:pt x="2740" y="2717"/>
                </a:lnTo>
                <a:lnTo>
                  <a:pt x="2736" y="2717"/>
                </a:lnTo>
                <a:lnTo>
                  <a:pt x="2734" y="2718"/>
                </a:lnTo>
                <a:lnTo>
                  <a:pt x="2730" y="2717"/>
                </a:lnTo>
                <a:lnTo>
                  <a:pt x="2728" y="2717"/>
                </a:lnTo>
                <a:lnTo>
                  <a:pt x="2725" y="2716"/>
                </a:lnTo>
                <a:lnTo>
                  <a:pt x="2723" y="2713"/>
                </a:lnTo>
                <a:lnTo>
                  <a:pt x="2720" y="2711"/>
                </a:lnTo>
                <a:lnTo>
                  <a:pt x="2719" y="2709"/>
                </a:lnTo>
                <a:lnTo>
                  <a:pt x="2719" y="2706"/>
                </a:lnTo>
                <a:lnTo>
                  <a:pt x="2718" y="2703"/>
                </a:lnTo>
                <a:lnTo>
                  <a:pt x="2719" y="2700"/>
                </a:lnTo>
                <a:lnTo>
                  <a:pt x="2719" y="2697"/>
                </a:lnTo>
                <a:lnTo>
                  <a:pt x="2720" y="2694"/>
                </a:lnTo>
                <a:lnTo>
                  <a:pt x="2723" y="2692"/>
                </a:lnTo>
                <a:lnTo>
                  <a:pt x="2725" y="2691"/>
                </a:lnTo>
                <a:lnTo>
                  <a:pt x="2728" y="2689"/>
                </a:lnTo>
                <a:lnTo>
                  <a:pt x="2730" y="2688"/>
                </a:lnTo>
                <a:lnTo>
                  <a:pt x="2734" y="2688"/>
                </a:lnTo>
                <a:close/>
                <a:moveTo>
                  <a:pt x="2793" y="2688"/>
                </a:moveTo>
                <a:lnTo>
                  <a:pt x="2793" y="2688"/>
                </a:lnTo>
                <a:lnTo>
                  <a:pt x="2796" y="2688"/>
                </a:lnTo>
                <a:lnTo>
                  <a:pt x="2799" y="2689"/>
                </a:lnTo>
                <a:lnTo>
                  <a:pt x="2802" y="2691"/>
                </a:lnTo>
                <a:lnTo>
                  <a:pt x="2804" y="2692"/>
                </a:lnTo>
                <a:lnTo>
                  <a:pt x="2805" y="2694"/>
                </a:lnTo>
                <a:lnTo>
                  <a:pt x="2806" y="2697"/>
                </a:lnTo>
                <a:lnTo>
                  <a:pt x="2808" y="2700"/>
                </a:lnTo>
                <a:lnTo>
                  <a:pt x="2808" y="2703"/>
                </a:lnTo>
                <a:lnTo>
                  <a:pt x="2808" y="2706"/>
                </a:lnTo>
                <a:lnTo>
                  <a:pt x="2806" y="2709"/>
                </a:lnTo>
                <a:lnTo>
                  <a:pt x="2805" y="2711"/>
                </a:lnTo>
                <a:lnTo>
                  <a:pt x="2804" y="2713"/>
                </a:lnTo>
                <a:lnTo>
                  <a:pt x="2802" y="2716"/>
                </a:lnTo>
                <a:lnTo>
                  <a:pt x="2799" y="2717"/>
                </a:lnTo>
                <a:lnTo>
                  <a:pt x="2796" y="2717"/>
                </a:lnTo>
                <a:lnTo>
                  <a:pt x="2793" y="2718"/>
                </a:lnTo>
                <a:lnTo>
                  <a:pt x="2790" y="2717"/>
                </a:lnTo>
                <a:lnTo>
                  <a:pt x="2787" y="2717"/>
                </a:lnTo>
                <a:lnTo>
                  <a:pt x="2785" y="2716"/>
                </a:lnTo>
                <a:lnTo>
                  <a:pt x="2783" y="2713"/>
                </a:lnTo>
                <a:lnTo>
                  <a:pt x="2780" y="2711"/>
                </a:lnTo>
                <a:lnTo>
                  <a:pt x="2779" y="2709"/>
                </a:lnTo>
                <a:lnTo>
                  <a:pt x="2779" y="2706"/>
                </a:lnTo>
                <a:lnTo>
                  <a:pt x="2778" y="2703"/>
                </a:lnTo>
                <a:lnTo>
                  <a:pt x="2779" y="2700"/>
                </a:lnTo>
                <a:lnTo>
                  <a:pt x="2779" y="2697"/>
                </a:lnTo>
                <a:lnTo>
                  <a:pt x="2780" y="2694"/>
                </a:lnTo>
                <a:lnTo>
                  <a:pt x="2783" y="2692"/>
                </a:lnTo>
                <a:lnTo>
                  <a:pt x="2785" y="2691"/>
                </a:lnTo>
                <a:lnTo>
                  <a:pt x="2787" y="2689"/>
                </a:lnTo>
                <a:lnTo>
                  <a:pt x="2790" y="2688"/>
                </a:lnTo>
                <a:lnTo>
                  <a:pt x="2793" y="2688"/>
                </a:lnTo>
                <a:close/>
                <a:moveTo>
                  <a:pt x="2853" y="2688"/>
                </a:moveTo>
                <a:lnTo>
                  <a:pt x="2853" y="2688"/>
                </a:lnTo>
                <a:lnTo>
                  <a:pt x="2855" y="2688"/>
                </a:lnTo>
                <a:lnTo>
                  <a:pt x="2859" y="2689"/>
                </a:lnTo>
                <a:lnTo>
                  <a:pt x="2861" y="2691"/>
                </a:lnTo>
                <a:lnTo>
                  <a:pt x="2864" y="2692"/>
                </a:lnTo>
                <a:lnTo>
                  <a:pt x="2865" y="2694"/>
                </a:lnTo>
                <a:lnTo>
                  <a:pt x="2866" y="2697"/>
                </a:lnTo>
                <a:lnTo>
                  <a:pt x="2867" y="2700"/>
                </a:lnTo>
                <a:lnTo>
                  <a:pt x="2867" y="2703"/>
                </a:lnTo>
                <a:lnTo>
                  <a:pt x="2867" y="2706"/>
                </a:lnTo>
                <a:lnTo>
                  <a:pt x="2866" y="2709"/>
                </a:lnTo>
                <a:lnTo>
                  <a:pt x="2865" y="2711"/>
                </a:lnTo>
                <a:lnTo>
                  <a:pt x="2864" y="2713"/>
                </a:lnTo>
                <a:lnTo>
                  <a:pt x="2861" y="2716"/>
                </a:lnTo>
                <a:lnTo>
                  <a:pt x="2859" y="2717"/>
                </a:lnTo>
                <a:lnTo>
                  <a:pt x="2855" y="2717"/>
                </a:lnTo>
                <a:lnTo>
                  <a:pt x="2853" y="2718"/>
                </a:lnTo>
                <a:lnTo>
                  <a:pt x="2849" y="2717"/>
                </a:lnTo>
                <a:lnTo>
                  <a:pt x="2847" y="2717"/>
                </a:lnTo>
                <a:lnTo>
                  <a:pt x="2845" y="2716"/>
                </a:lnTo>
                <a:lnTo>
                  <a:pt x="2842" y="2713"/>
                </a:lnTo>
                <a:lnTo>
                  <a:pt x="2840" y="2711"/>
                </a:lnTo>
                <a:lnTo>
                  <a:pt x="2839" y="2709"/>
                </a:lnTo>
                <a:lnTo>
                  <a:pt x="2839" y="2706"/>
                </a:lnTo>
                <a:lnTo>
                  <a:pt x="2838" y="2703"/>
                </a:lnTo>
                <a:lnTo>
                  <a:pt x="2839" y="2700"/>
                </a:lnTo>
                <a:lnTo>
                  <a:pt x="2839" y="2697"/>
                </a:lnTo>
                <a:lnTo>
                  <a:pt x="2840" y="2694"/>
                </a:lnTo>
                <a:lnTo>
                  <a:pt x="2842" y="2692"/>
                </a:lnTo>
                <a:lnTo>
                  <a:pt x="2845" y="2691"/>
                </a:lnTo>
                <a:lnTo>
                  <a:pt x="2847" y="2689"/>
                </a:lnTo>
                <a:lnTo>
                  <a:pt x="2849" y="2688"/>
                </a:lnTo>
                <a:lnTo>
                  <a:pt x="2853" y="2688"/>
                </a:lnTo>
                <a:close/>
                <a:moveTo>
                  <a:pt x="2913" y="2688"/>
                </a:moveTo>
                <a:lnTo>
                  <a:pt x="2913" y="2688"/>
                </a:lnTo>
                <a:lnTo>
                  <a:pt x="2915" y="2688"/>
                </a:lnTo>
                <a:lnTo>
                  <a:pt x="2919" y="2689"/>
                </a:lnTo>
                <a:lnTo>
                  <a:pt x="2921" y="2691"/>
                </a:lnTo>
                <a:lnTo>
                  <a:pt x="2923" y="2692"/>
                </a:lnTo>
                <a:lnTo>
                  <a:pt x="2925" y="2694"/>
                </a:lnTo>
                <a:lnTo>
                  <a:pt x="2926" y="2697"/>
                </a:lnTo>
                <a:lnTo>
                  <a:pt x="2927" y="2700"/>
                </a:lnTo>
                <a:lnTo>
                  <a:pt x="2927" y="2703"/>
                </a:lnTo>
                <a:lnTo>
                  <a:pt x="2927" y="2706"/>
                </a:lnTo>
                <a:lnTo>
                  <a:pt x="2926" y="2709"/>
                </a:lnTo>
                <a:lnTo>
                  <a:pt x="2925" y="2711"/>
                </a:lnTo>
                <a:lnTo>
                  <a:pt x="2923" y="2713"/>
                </a:lnTo>
                <a:lnTo>
                  <a:pt x="2921" y="2716"/>
                </a:lnTo>
                <a:lnTo>
                  <a:pt x="2919" y="2717"/>
                </a:lnTo>
                <a:lnTo>
                  <a:pt x="2915" y="2717"/>
                </a:lnTo>
                <a:lnTo>
                  <a:pt x="2913" y="2718"/>
                </a:lnTo>
                <a:lnTo>
                  <a:pt x="2909" y="2717"/>
                </a:lnTo>
                <a:lnTo>
                  <a:pt x="2907" y="2717"/>
                </a:lnTo>
                <a:lnTo>
                  <a:pt x="2904" y="2716"/>
                </a:lnTo>
                <a:lnTo>
                  <a:pt x="2902" y="2713"/>
                </a:lnTo>
                <a:lnTo>
                  <a:pt x="2900" y="2711"/>
                </a:lnTo>
                <a:lnTo>
                  <a:pt x="2898" y="2709"/>
                </a:lnTo>
                <a:lnTo>
                  <a:pt x="2898" y="2706"/>
                </a:lnTo>
                <a:lnTo>
                  <a:pt x="2897" y="2703"/>
                </a:lnTo>
                <a:lnTo>
                  <a:pt x="2898" y="2700"/>
                </a:lnTo>
                <a:lnTo>
                  <a:pt x="2898" y="2697"/>
                </a:lnTo>
                <a:lnTo>
                  <a:pt x="2900" y="2694"/>
                </a:lnTo>
                <a:lnTo>
                  <a:pt x="2902" y="2692"/>
                </a:lnTo>
                <a:lnTo>
                  <a:pt x="2904" y="2691"/>
                </a:lnTo>
                <a:lnTo>
                  <a:pt x="2907" y="2689"/>
                </a:lnTo>
                <a:lnTo>
                  <a:pt x="2909" y="2688"/>
                </a:lnTo>
                <a:lnTo>
                  <a:pt x="2913" y="2688"/>
                </a:lnTo>
                <a:close/>
                <a:moveTo>
                  <a:pt x="2972" y="2688"/>
                </a:moveTo>
                <a:lnTo>
                  <a:pt x="2972" y="2688"/>
                </a:lnTo>
                <a:lnTo>
                  <a:pt x="2975" y="2688"/>
                </a:lnTo>
                <a:lnTo>
                  <a:pt x="2978" y="2689"/>
                </a:lnTo>
                <a:lnTo>
                  <a:pt x="2981" y="2691"/>
                </a:lnTo>
                <a:lnTo>
                  <a:pt x="2983" y="2692"/>
                </a:lnTo>
                <a:lnTo>
                  <a:pt x="2984" y="2694"/>
                </a:lnTo>
                <a:lnTo>
                  <a:pt x="2986" y="2697"/>
                </a:lnTo>
                <a:lnTo>
                  <a:pt x="2987" y="2700"/>
                </a:lnTo>
                <a:lnTo>
                  <a:pt x="2987" y="2703"/>
                </a:lnTo>
                <a:lnTo>
                  <a:pt x="2987" y="2706"/>
                </a:lnTo>
                <a:lnTo>
                  <a:pt x="2986" y="2709"/>
                </a:lnTo>
                <a:lnTo>
                  <a:pt x="2984" y="2711"/>
                </a:lnTo>
                <a:lnTo>
                  <a:pt x="2983" y="2713"/>
                </a:lnTo>
                <a:lnTo>
                  <a:pt x="2981" y="2716"/>
                </a:lnTo>
                <a:lnTo>
                  <a:pt x="2978" y="2717"/>
                </a:lnTo>
                <a:lnTo>
                  <a:pt x="2975" y="2717"/>
                </a:lnTo>
                <a:lnTo>
                  <a:pt x="2972" y="2718"/>
                </a:lnTo>
                <a:lnTo>
                  <a:pt x="2969" y="2717"/>
                </a:lnTo>
                <a:lnTo>
                  <a:pt x="2966" y="2717"/>
                </a:lnTo>
                <a:lnTo>
                  <a:pt x="2964" y="2716"/>
                </a:lnTo>
                <a:lnTo>
                  <a:pt x="2962" y="2713"/>
                </a:lnTo>
                <a:lnTo>
                  <a:pt x="2959" y="2711"/>
                </a:lnTo>
                <a:lnTo>
                  <a:pt x="2958" y="2709"/>
                </a:lnTo>
                <a:lnTo>
                  <a:pt x="2958" y="2706"/>
                </a:lnTo>
                <a:lnTo>
                  <a:pt x="2957" y="2703"/>
                </a:lnTo>
                <a:lnTo>
                  <a:pt x="2958" y="2700"/>
                </a:lnTo>
                <a:lnTo>
                  <a:pt x="2958" y="2697"/>
                </a:lnTo>
                <a:lnTo>
                  <a:pt x="2959" y="2694"/>
                </a:lnTo>
                <a:lnTo>
                  <a:pt x="2962" y="2692"/>
                </a:lnTo>
                <a:lnTo>
                  <a:pt x="2964" y="2691"/>
                </a:lnTo>
                <a:lnTo>
                  <a:pt x="2966" y="2689"/>
                </a:lnTo>
                <a:lnTo>
                  <a:pt x="2969" y="2688"/>
                </a:lnTo>
                <a:lnTo>
                  <a:pt x="2972" y="2688"/>
                </a:lnTo>
                <a:close/>
                <a:moveTo>
                  <a:pt x="3032" y="2688"/>
                </a:moveTo>
                <a:lnTo>
                  <a:pt x="3032" y="2688"/>
                </a:lnTo>
                <a:lnTo>
                  <a:pt x="3035" y="2688"/>
                </a:lnTo>
                <a:lnTo>
                  <a:pt x="3038" y="2689"/>
                </a:lnTo>
                <a:lnTo>
                  <a:pt x="3041" y="2691"/>
                </a:lnTo>
                <a:lnTo>
                  <a:pt x="3043" y="2692"/>
                </a:lnTo>
                <a:lnTo>
                  <a:pt x="3044" y="2694"/>
                </a:lnTo>
                <a:lnTo>
                  <a:pt x="3045" y="2697"/>
                </a:lnTo>
                <a:lnTo>
                  <a:pt x="3046" y="2700"/>
                </a:lnTo>
                <a:lnTo>
                  <a:pt x="3046" y="2703"/>
                </a:lnTo>
                <a:lnTo>
                  <a:pt x="3046" y="2706"/>
                </a:lnTo>
                <a:lnTo>
                  <a:pt x="3045" y="2709"/>
                </a:lnTo>
                <a:lnTo>
                  <a:pt x="3044" y="2711"/>
                </a:lnTo>
                <a:lnTo>
                  <a:pt x="3043" y="2713"/>
                </a:lnTo>
                <a:lnTo>
                  <a:pt x="3041" y="2716"/>
                </a:lnTo>
                <a:lnTo>
                  <a:pt x="3038" y="2717"/>
                </a:lnTo>
                <a:lnTo>
                  <a:pt x="3035" y="2717"/>
                </a:lnTo>
                <a:lnTo>
                  <a:pt x="3032" y="2718"/>
                </a:lnTo>
                <a:lnTo>
                  <a:pt x="3029" y="2717"/>
                </a:lnTo>
                <a:lnTo>
                  <a:pt x="3026" y="2717"/>
                </a:lnTo>
                <a:lnTo>
                  <a:pt x="3024" y="2716"/>
                </a:lnTo>
                <a:lnTo>
                  <a:pt x="3021" y="2713"/>
                </a:lnTo>
                <a:lnTo>
                  <a:pt x="3020" y="2711"/>
                </a:lnTo>
                <a:lnTo>
                  <a:pt x="3018" y="2709"/>
                </a:lnTo>
                <a:lnTo>
                  <a:pt x="3018" y="2706"/>
                </a:lnTo>
                <a:lnTo>
                  <a:pt x="3017" y="2703"/>
                </a:lnTo>
                <a:lnTo>
                  <a:pt x="3018" y="2700"/>
                </a:lnTo>
                <a:lnTo>
                  <a:pt x="3018" y="2697"/>
                </a:lnTo>
                <a:lnTo>
                  <a:pt x="3020" y="2694"/>
                </a:lnTo>
                <a:lnTo>
                  <a:pt x="3021" y="2692"/>
                </a:lnTo>
                <a:lnTo>
                  <a:pt x="3024" y="2691"/>
                </a:lnTo>
                <a:lnTo>
                  <a:pt x="3026" y="2689"/>
                </a:lnTo>
                <a:lnTo>
                  <a:pt x="3029" y="2688"/>
                </a:lnTo>
                <a:lnTo>
                  <a:pt x="3032" y="2688"/>
                </a:lnTo>
                <a:close/>
                <a:moveTo>
                  <a:pt x="3092" y="2688"/>
                </a:moveTo>
                <a:lnTo>
                  <a:pt x="3092" y="2688"/>
                </a:lnTo>
                <a:lnTo>
                  <a:pt x="3094" y="2688"/>
                </a:lnTo>
                <a:lnTo>
                  <a:pt x="3098" y="2689"/>
                </a:lnTo>
                <a:lnTo>
                  <a:pt x="3100" y="2691"/>
                </a:lnTo>
                <a:lnTo>
                  <a:pt x="3103" y="2692"/>
                </a:lnTo>
                <a:lnTo>
                  <a:pt x="3104" y="2694"/>
                </a:lnTo>
                <a:lnTo>
                  <a:pt x="3105" y="2697"/>
                </a:lnTo>
                <a:lnTo>
                  <a:pt x="3106" y="2700"/>
                </a:lnTo>
                <a:lnTo>
                  <a:pt x="3106" y="2703"/>
                </a:lnTo>
                <a:lnTo>
                  <a:pt x="3106" y="2706"/>
                </a:lnTo>
                <a:lnTo>
                  <a:pt x="3105" y="2709"/>
                </a:lnTo>
                <a:lnTo>
                  <a:pt x="3104" y="2711"/>
                </a:lnTo>
                <a:lnTo>
                  <a:pt x="3103" y="2713"/>
                </a:lnTo>
                <a:lnTo>
                  <a:pt x="3100" y="2716"/>
                </a:lnTo>
                <a:lnTo>
                  <a:pt x="3098" y="2717"/>
                </a:lnTo>
                <a:lnTo>
                  <a:pt x="3094" y="2717"/>
                </a:lnTo>
                <a:lnTo>
                  <a:pt x="3092" y="2718"/>
                </a:lnTo>
                <a:lnTo>
                  <a:pt x="3088" y="2717"/>
                </a:lnTo>
                <a:lnTo>
                  <a:pt x="3086" y="2717"/>
                </a:lnTo>
                <a:lnTo>
                  <a:pt x="3084" y="2716"/>
                </a:lnTo>
                <a:lnTo>
                  <a:pt x="3081" y="2713"/>
                </a:lnTo>
                <a:lnTo>
                  <a:pt x="3080" y="2711"/>
                </a:lnTo>
                <a:lnTo>
                  <a:pt x="3078" y="2709"/>
                </a:lnTo>
                <a:lnTo>
                  <a:pt x="3078" y="2706"/>
                </a:lnTo>
                <a:lnTo>
                  <a:pt x="3076" y="2703"/>
                </a:lnTo>
                <a:lnTo>
                  <a:pt x="3078" y="2700"/>
                </a:lnTo>
                <a:lnTo>
                  <a:pt x="3078" y="2697"/>
                </a:lnTo>
                <a:lnTo>
                  <a:pt x="3080" y="2694"/>
                </a:lnTo>
                <a:lnTo>
                  <a:pt x="3081" y="2692"/>
                </a:lnTo>
                <a:lnTo>
                  <a:pt x="3084" y="2691"/>
                </a:lnTo>
                <a:lnTo>
                  <a:pt x="3086" y="2689"/>
                </a:lnTo>
                <a:lnTo>
                  <a:pt x="3088" y="2688"/>
                </a:lnTo>
                <a:lnTo>
                  <a:pt x="3092" y="2688"/>
                </a:lnTo>
                <a:close/>
                <a:moveTo>
                  <a:pt x="3105" y="2672"/>
                </a:moveTo>
                <a:lnTo>
                  <a:pt x="3105" y="2672"/>
                </a:lnTo>
                <a:lnTo>
                  <a:pt x="3105" y="2668"/>
                </a:lnTo>
                <a:lnTo>
                  <a:pt x="3106" y="2666"/>
                </a:lnTo>
                <a:lnTo>
                  <a:pt x="3107" y="2663"/>
                </a:lnTo>
                <a:lnTo>
                  <a:pt x="3109" y="2661"/>
                </a:lnTo>
                <a:lnTo>
                  <a:pt x="3111" y="2658"/>
                </a:lnTo>
                <a:lnTo>
                  <a:pt x="3113" y="2657"/>
                </a:lnTo>
                <a:lnTo>
                  <a:pt x="3117" y="2656"/>
                </a:lnTo>
                <a:lnTo>
                  <a:pt x="3119" y="2656"/>
                </a:lnTo>
                <a:lnTo>
                  <a:pt x="3123" y="2656"/>
                </a:lnTo>
                <a:lnTo>
                  <a:pt x="3125" y="2657"/>
                </a:lnTo>
                <a:lnTo>
                  <a:pt x="3128" y="2658"/>
                </a:lnTo>
                <a:lnTo>
                  <a:pt x="3130" y="2661"/>
                </a:lnTo>
                <a:lnTo>
                  <a:pt x="3132" y="2663"/>
                </a:lnTo>
                <a:lnTo>
                  <a:pt x="3134" y="2666"/>
                </a:lnTo>
                <a:lnTo>
                  <a:pt x="3135" y="2668"/>
                </a:lnTo>
                <a:lnTo>
                  <a:pt x="3135" y="2672"/>
                </a:lnTo>
                <a:lnTo>
                  <a:pt x="3135" y="2674"/>
                </a:lnTo>
                <a:lnTo>
                  <a:pt x="3134" y="2676"/>
                </a:lnTo>
                <a:lnTo>
                  <a:pt x="3132" y="2679"/>
                </a:lnTo>
                <a:lnTo>
                  <a:pt x="3130" y="2681"/>
                </a:lnTo>
                <a:lnTo>
                  <a:pt x="3128" y="2684"/>
                </a:lnTo>
                <a:lnTo>
                  <a:pt x="3125" y="2685"/>
                </a:lnTo>
                <a:lnTo>
                  <a:pt x="3123" y="2686"/>
                </a:lnTo>
                <a:lnTo>
                  <a:pt x="3119" y="2686"/>
                </a:lnTo>
                <a:lnTo>
                  <a:pt x="3117" y="2686"/>
                </a:lnTo>
                <a:lnTo>
                  <a:pt x="3113" y="2685"/>
                </a:lnTo>
                <a:lnTo>
                  <a:pt x="3111" y="2684"/>
                </a:lnTo>
                <a:lnTo>
                  <a:pt x="3109" y="2681"/>
                </a:lnTo>
                <a:lnTo>
                  <a:pt x="3107" y="2679"/>
                </a:lnTo>
                <a:lnTo>
                  <a:pt x="3106" y="2676"/>
                </a:lnTo>
                <a:lnTo>
                  <a:pt x="3105" y="2674"/>
                </a:lnTo>
                <a:lnTo>
                  <a:pt x="3105" y="2672"/>
                </a:lnTo>
                <a:close/>
                <a:moveTo>
                  <a:pt x="3105" y="2612"/>
                </a:moveTo>
                <a:lnTo>
                  <a:pt x="3105" y="2612"/>
                </a:lnTo>
                <a:lnTo>
                  <a:pt x="3105" y="2608"/>
                </a:lnTo>
                <a:lnTo>
                  <a:pt x="3106" y="2606"/>
                </a:lnTo>
                <a:lnTo>
                  <a:pt x="3107" y="2602"/>
                </a:lnTo>
                <a:lnTo>
                  <a:pt x="3109" y="2601"/>
                </a:lnTo>
                <a:lnTo>
                  <a:pt x="3111" y="2599"/>
                </a:lnTo>
                <a:lnTo>
                  <a:pt x="3113" y="2598"/>
                </a:lnTo>
                <a:lnTo>
                  <a:pt x="3117" y="2596"/>
                </a:lnTo>
                <a:lnTo>
                  <a:pt x="3119" y="2596"/>
                </a:lnTo>
                <a:lnTo>
                  <a:pt x="3123" y="2596"/>
                </a:lnTo>
                <a:lnTo>
                  <a:pt x="3125" y="2598"/>
                </a:lnTo>
                <a:lnTo>
                  <a:pt x="3128" y="2599"/>
                </a:lnTo>
                <a:lnTo>
                  <a:pt x="3130" y="2601"/>
                </a:lnTo>
                <a:lnTo>
                  <a:pt x="3132" y="2602"/>
                </a:lnTo>
                <a:lnTo>
                  <a:pt x="3134" y="2606"/>
                </a:lnTo>
                <a:lnTo>
                  <a:pt x="3135" y="2608"/>
                </a:lnTo>
                <a:lnTo>
                  <a:pt x="3135" y="2612"/>
                </a:lnTo>
                <a:lnTo>
                  <a:pt x="3135" y="2614"/>
                </a:lnTo>
                <a:lnTo>
                  <a:pt x="3134" y="2617"/>
                </a:lnTo>
                <a:lnTo>
                  <a:pt x="3132" y="2619"/>
                </a:lnTo>
                <a:lnTo>
                  <a:pt x="3130" y="2621"/>
                </a:lnTo>
                <a:lnTo>
                  <a:pt x="3128" y="2624"/>
                </a:lnTo>
                <a:lnTo>
                  <a:pt x="3125" y="2625"/>
                </a:lnTo>
                <a:lnTo>
                  <a:pt x="3123" y="2626"/>
                </a:lnTo>
                <a:lnTo>
                  <a:pt x="3119" y="2626"/>
                </a:lnTo>
                <a:lnTo>
                  <a:pt x="3117" y="2626"/>
                </a:lnTo>
                <a:lnTo>
                  <a:pt x="3113" y="2625"/>
                </a:lnTo>
                <a:lnTo>
                  <a:pt x="3111" y="2624"/>
                </a:lnTo>
                <a:lnTo>
                  <a:pt x="3109" y="2621"/>
                </a:lnTo>
                <a:lnTo>
                  <a:pt x="3107" y="2619"/>
                </a:lnTo>
                <a:lnTo>
                  <a:pt x="3106" y="2617"/>
                </a:lnTo>
                <a:lnTo>
                  <a:pt x="3105" y="2614"/>
                </a:lnTo>
                <a:lnTo>
                  <a:pt x="3105" y="2612"/>
                </a:lnTo>
                <a:close/>
                <a:moveTo>
                  <a:pt x="3105" y="2552"/>
                </a:moveTo>
                <a:lnTo>
                  <a:pt x="3105" y="2551"/>
                </a:lnTo>
                <a:lnTo>
                  <a:pt x="3105" y="2549"/>
                </a:lnTo>
                <a:lnTo>
                  <a:pt x="3106" y="2546"/>
                </a:lnTo>
                <a:lnTo>
                  <a:pt x="3107" y="2543"/>
                </a:lnTo>
                <a:lnTo>
                  <a:pt x="3109" y="2541"/>
                </a:lnTo>
                <a:lnTo>
                  <a:pt x="3111" y="2539"/>
                </a:lnTo>
                <a:lnTo>
                  <a:pt x="3113" y="2538"/>
                </a:lnTo>
                <a:lnTo>
                  <a:pt x="3117" y="2537"/>
                </a:lnTo>
                <a:lnTo>
                  <a:pt x="3119" y="2537"/>
                </a:lnTo>
                <a:lnTo>
                  <a:pt x="3123" y="2537"/>
                </a:lnTo>
                <a:lnTo>
                  <a:pt x="3125" y="2538"/>
                </a:lnTo>
                <a:lnTo>
                  <a:pt x="3128" y="2539"/>
                </a:lnTo>
                <a:lnTo>
                  <a:pt x="3130" y="2541"/>
                </a:lnTo>
                <a:lnTo>
                  <a:pt x="3132" y="2543"/>
                </a:lnTo>
                <a:lnTo>
                  <a:pt x="3134" y="2546"/>
                </a:lnTo>
                <a:lnTo>
                  <a:pt x="3135" y="2549"/>
                </a:lnTo>
                <a:lnTo>
                  <a:pt x="3135" y="2551"/>
                </a:lnTo>
                <a:lnTo>
                  <a:pt x="3135" y="2552"/>
                </a:lnTo>
                <a:lnTo>
                  <a:pt x="3135" y="2555"/>
                </a:lnTo>
                <a:lnTo>
                  <a:pt x="3134" y="2557"/>
                </a:lnTo>
                <a:lnTo>
                  <a:pt x="3132" y="2559"/>
                </a:lnTo>
                <a:lnTo>
                  <a:pt x="3130" y="2562"/>
                </a:lnTo>
                <a:lnTo>
                  <a:pt x="3128" y="2564"/>
                </a:lnTo>
                <a:lnTo>
                  <a:pt x="3125" y="2565"/>
                </a:lnTo>
                <a:lnTo>
                  <a:pt x="3123" y="2567"/>
                </a:lnTo>
                <a:lnTo>
                  <a:pt x="3119" y="2567"/>
                </a:lnTo>
                <a:lnTo>
                  <a:pt x="3117" y="2567"/>
                </a:lnTo>
                <a:lnTo>
                  <a:pt x="3113" y="2565"/>
                </a:lnTo>
                <a:lnTo>
                  <a:pt x="3111" y="2564"/>
                </a:lnTo>
                <a:lnTo>
                  <a:pt x="3109" y="2562"/>
                </a:lnTo>
                <a:lnTo>
                  <a:pt x="3107" y="2559"/>
                </a:lnTo>
                <a:lnTo>
                  <a:pt x="3106" y="2557"/>
                </a:lnTo>
                <a:lnTo>
                  <a:pt x="3105" y="2555"/>
                </a:lnTo>
                <a:lnTo>
                  <a:pt x="3105" y="2552"/>
                </a:lnTo>
                <a:close/>
                <a:moveTo>
                  <a:pt x="3105" y="2491"/>
                </a:moveTo>
                <a:lnTo>
                  <a:pt x="3105" y="2491"/>
                </a:lnTo>
                <a:lnTo>
                  <a:pt x="3105" y="2489"/>
                </a:lnTo>
                <a:lnTo>
                  <a:pt x="3106" y="2487"/>
                </a:lnTo>
                <a:lnTo>
                  <a:pt x="3107" y="2483"/>
                </a:lnTo>
                <a:lnTo>
                  <a:pt x="3109" y="2482"/>
                </a:lnTo>
                <a:lnTo>
                  <a:pt x="3111" y="2479"/>
                </a:lnTo>
                <a:lnTo>
                  <a:pt x="3113" y="2478"/>
                </a:lnTo>
                <a:lnTo>
                  <a:pt x="3117" y="2477"/>
                </a:lnTo>
                <a:lnTo>
                  <a:pt x="3119" y="2477"/>
                </a:lnTo>
                <a:lnTo>
                  <a:pt x="3123" y="2477"/>
                </a:lnTo>
                <a:lnTo>
                  <a:pt x="3125" y="2478"/>
                </a:lnTo>
                <a:lnTo>
                  <a:pt x="3128" y="2479"/>
                </a:lnTo>
                <a:lnTo>
                  <a:pt x="3130" y="2482"/>
                </a:lnTo>
                <a:lnTo>
                  <a:pt x="3132" y="2483"/>
                </a:lnTo>
                <a:lnTo>
                  <a:pt x="3134" y="2487"/>
                </a:lnTo>
                <a:lnTo>
                  <a:pt x="3135" y="2489"/>
                </a:lnTo>
                <a:lnTo>
                  <a:pt x="3135" y="2491"/>
                </a:lnTo>
                <a:lnTo>
                  <a:pt x="3135" y="2495"/>
                </a:lnTo>
                <a:lnTo>
                  <a:pt x="3134" y="2497"/>
                </a:lnTo>
                <a:lnTo>
                  <a:pt x="3132" y="2500"/>
                </a:lnTo>
                <a:lnTo>
                  <a:pt x="3130" y="2502"/>
                </a:lnTo>
                <a:lnTo>
                  <a:pt x="3128" y="2504"/>
                </a:lnTo>
                <a:lnTo>
                  <a:pt x="3125" y="2506"/>
                </a:lnTo>
                <a:lnTo>
                  <a:pt x="3123" y="2507"/>
                </a:lnTo>
                <a:lnTo>
                  <a:pt x="3119" y="2507"/>
                </a:lnTo>
                <a:lnTo>
                  <a:pt x="3117" y="2507"/>
                </a:lnTo>
                <a:lnTo>
                  <a:pt x="3113" y="2506"/>
                </a:lnTo>
                <a:lnTo>
                  <a:pt x="3111" y="2504"/>
                </a:lnTo>
                <a:lnTo>
                  <a:pt x="3109" y="2502"/>
                </a:lnTo>
                <a:lnTo>
                  <a:pt x="3107" y="2500"/>
                </a:lnTo>
                <a:lnTo>
                  <a:pt x="3106" y="2497"/>
                </a:lnTo>
                <a:lnTo>
                  <a:pt x="3105" y="2495"/>
                </a:lnTo>
                <a:lnTo>
                  <a:pt x="3105" y="2491"/>
                </a:lnTo>
                <a:close/>
                <a:moveTo>
                  <a:pt x="3105" y="2432"/>
                </a:moveTo>
                <a:lnTo>
                  <a:pt x="3105" y="2432"/>
                </a:lnTo>
                <a:lnTo>
                  <a:pt x="3105" y="2429"/>
                </a:lnTo>
                <a:lnTo>
                  <a:pt x="3106" y="2427"/>
                </a:lnTo>
                <a:lnTo>
                  <a:pt x="3107" y="2423"/>
                </a:lnTo>
                <a:lnTo>
                  <a:pt x="3109" y="2422"/>
                </a:lnTo>
                <a:lnTo>
                  <a:pt x="3111" y="2420"/>
                </a:lnTo>
                <a:lnTo>
                  <a:pt x="3113" y="2418"/>
                </a:lnTo>
                <a:lnTo>
                  <a:pt x="3117" y="2417"/>
                </a:lnTo>
                <a:lnTo>
                  <a:pt x="3119" y="2417"/>
                </a:lnTo>
                <a:lnTo>
                  <a:pt x="3123" y="2417"/>
                </a:lnTo>
                <a:lnTo>
                  <a:pt x="3125" y="2418"/>
                </a:lnTo>
                <a:lnTo>
                  <a:pt x="3128" y="2420"/>
                </a:lnTo>
                <a:lnTo>
                  <a:pt x="3130" y="2422"/>
                </a:lnTo>
                <a:lnTo>
                  <a:pt x="3132" y="2423"/>
                </a:lnTo>
                <a:lnTo>
                  <a:pt x="3134" y="2427"/>
                </a:lnTo>
                <a:lnTo>
                  <a:pt x="3135" y="2429"/>
                </a:lnTo>
                <a:lnTo>
                  <a:pt x="3135" y="2432"/>
                </a:lnTo>
                <a:lnTo>
                  <a:pt x="3135" y="2435"/>
                </a:lnTo>
                <a:lnTo>
                  <a:pt x="3134" y="2438"/>
                </a:lnTo>
                <a:lnTo>
                  <a:pt x="3132" y="2440"/>
                </a:lnTo>
                <a:lnTo>
                  <a:pt x="3130" y="2442"/>
                </a:lnTo>
                <a:lnTo>
                  <a:pt x="3128" y="2445"/>
                </a:lnTo>
                <a:lnTo>
                  <a:pt x="3125" y="2446"/>
                </a:lnTo>
                <a:lnTo>
                  <a:pt x="3123" y="2447"/>
                </a:lnTo>
                <a:lnTo>
                  <a:pt x="3119" y="2447"/>
                </a:lnTo>
                <a:lnTo>
                  <a:pt x="3117" y="2447"/>
                </a:lnTo>
                <a:lnTo>
                  <a:pt x="3113" y="2446"/>
                </a:lnTo>
                <a:lnTo>
                  <a:pt x="3111" y="2445"/>
                </a:lnTo>
                <a:lnTo>
                  <a:pt x="3109" y="2442"/>
                </a:lnTo>
                <a:lnTo>
                  <a:pt x="3107" y="2440"/>
                </a:lnTo>
                <a:lnTo>
                  <a:pt x="3106" y="2438"/>
                </a:lnTo>
                <a:lnTo>
                  <a:pt x="3105" y="2435"/>
                </a:lnTo>
                <a:lnTo>
                  <a:pt x="3105" y="2432"/>
                </a:lnTo>
                <a:close/>
                <a:moveTo>
                  <a:pt x="3105" y="2372"/>
                </a:moveTo>
                <a:lnTo>
                  <a:pt x="3105" y="2372"/>
                </a:lnTo>
                <a:lnTo>
                  <a:pt x="3105" y="2370"/>
                </a:lnTo>
                <a:lnTo>
                  <a:pt x="3106" y="2367"/>
                </a:lnTo>
                <a:lnTo>
                  <a:pt x="3107" y="2364"/>
                </a:lnTo>
                <a:lnTo>
                  <a:pt x="3109" y="2362"/>
                </a:lnTo>
                <a:lnTo>
                  <a:pt x="3111" y="2360"/>
                </a:lnTo>
                <a:lnTo>
                  <a:pt x="3113" y="2359"/>
                </a:lnTo>
                <a:lnTo>
                  <a:pt x="3117" y="2358"/>
                </a:lnTo>
                <a:lnTo>
                  <a:pt x="3119" y="2358"/>
                </a:lnTo>
                <a:lnTo>
                  <a:pt x="3123" y="2358"/>
                </a:lnTo>
                <a:lnTo>
                  <a:pt x="3125" y="2359"/>
                </a:lnTo>
                <a:lnTo>
                  <a:pt x="3128" y="2360"/>
                </a:lnTo>
                <a:lnTo>
                  <a:pt x="3130" y="2362"/>
                </a:lnTo>
                <a:lnTo>
                  <a:pt x="3132" y="2364"/>
                </a:lnTo>
                <a:lnTo>
                  <a:pt x="3134" y="2367"/>
                </a:lnTo>
                <a:lnTo>
                  <a:pt x="3135" y="2370"/>
                </a:lnTo>
                <a:lnTo>
                  <a:pt x="3135" y="2372"/>
                </a:lnTo>
                <a:lnTo>
                  <a:pt x="3135" y="2376"/>
                </a:lnTo>
                <a:lnTo>
                  <a:pt x="3134" y="2378"/>
                </a:lnTo>
                <a:lnTo>
                  <a:pt x="3132" y="2380"/>
                </a:lnTo>
                <a:lnTo>
                  <a:pt x="3130" y="2383"/>
                </a:lnTo>
                <a:lnTo>
                  <a:pt x="3128" y="2385"/>
                </a:lnTo>
                <a:lnTo>
                  <a:pt x="3125" y="2386"/>
                </a:lnTo>
                <a:lnTo>
                  <a:pt x="3123" y="2387"/>
                </a:lnTo>
                <a:lnTo>
                  <a:pt x="3119" y="2387"/>
                </a:lnTo>
                <a:lnTo>
                  <a:pt x="3117" y="2387"/>
                </a:lnTo>
                <a:lnTo>
                  <a:pt x="3113" y="2386"/>
                </a:lnTo>
                <a:lnTo>
                  <a:pt x="3111" y="2385"/>
                </a:lnTo>
                <a:lnTo>
                  <a:pt x="3109" y="2383"/>
                </a:lnTo>
                <a:lnTo>
                  <a:pt x="3107" y="2380"/>
                </a:lnTo>
                <a:lnTo>
                  <a:pt x="3106" y="2378"/>
                </a:lnTo>
                <a:lnTo>
                  <a:pt x="3105" y="2376"/>
                </a:lnTo>
                <a:lnTo>
                  <a:pt x="3105" y="2372"/>
                </a:lnTo>
                <a:close/>
                <a:moveTo>
                  <a:pt x="3105" y="2312"/>
                </a:moveTo>
                <a:lnTo>
                  <a:pt x="3105" y="2312"/>
                </a:lnTo>
                <a:lnTo>
                  <a:pt x="3105" y="2310"/>
                </a:lnTo>
                <a:lnTo>
                  <a:pt x="3106" y="2306"/>
                </a:lnTo>
                <a:lnTo>
                  <a:pt x="3107" y="2304"/>
                </a:lnTo>
                <a:lnTo>
                  <a:pt x="3109" y="2303"/>
                </a:lnTo>
                <a:lnTo>
                  <a:pt x="3111" y="2300"/>
                </a:lnTo>
                <a:lnTo>
                  <a:pt x="3113" y="2299"/>
                </a:lnTo>
                <a:lnTo>
                  <a:pt x="3117" y="2298"/>
                </a:lnTo>
                <a:lnTo>
                  <a:pt x="3119" y="2298"/>
                </a:lnTo>
                <a:lnTo>
                  <a:pt x="3123" y="2298"/>
                </a:lnTo>
                <a:lnTo>
                  <a:pt x="3125" y="2299"/>
                </a:lnTo>
                <a:lnTo>
                  <a:pt x="3128" y="2300"/>
                </a:lnTo>
                <a:lnTo>
                  <a:pt x="3130" y="2303"/>
                </a:lnTo>
                <a:lnTo>
                  <a:pt x="3132" y="2304"/>
                </a:lnTo>
                <a:lnTo>
                  <a:pt x="3134" y="2306"/>
                </a:lnTo>
                <a:lnTo>
                  <a:pt x="3135" y="2310"/>
                </a:lnTo>
                <a:lnTo>
                  <a:pt x="3135" y="2312"/>
                </a:lnTo>
                <a:lnTo>
                  <a:pt x="3135" y="2316"/>
                </a:lnTo>
                <a:lnTo>
                  <a:pt x="3134" y="2318"/>
                </a:lnTo>
                <a:lnTo>
                  <a:pt x="3132" y="2321"/>
                </a:lnTo>
                <a:lnTo>
                  <a:pt x="3130" y="2323"/>
                </a:lnTo>
                <a:lnTo>
                  <a:pt x="3128" y="2325"/>
                </a:lnTo>
                <a:lnTo>
                  <a:pt x="3125" y="2327"/>
                </a:lnTo>
                <a:lnTo>
                  <a:pt x="3123" y="2328"/>
                </a:lnTo>
                <a:lnTo>
                  <a:pt x="3119" y="2328"/>
                </a:lnTo>
                <a:lnTo>
                  <a:pt x="3117" y="2328"/>
                </a:lnTo>
                <a:lnTo>
                  <a:pt x="3113" y="2327"/>
                </a:lnTo>
                <a:lnTo>
                  <a:pt x="3111" y="2325"/>
                </a:lnTo>
                <a:lnTo>
                  <a:pt x="3109" y="2323"/>
                </a:lnTo>
                <a:lnTo>
                  <a:pt x="3107" y="2321"/>
                </a:lnTo>
                <a:lnTo>
                  <a:pt x="3106" y="2318"/>
                </a:lnTo>
                <a:lnTo>
                  <a:pt x="3105" y="2316"/>
                </a:lnTo>
                <a:lnTo>
                  <a:pt x="3105" y="2312"/>
                </a:lnTo>
                <a:close/>
                <a:moveTo>
                  <a:pt x="3105" y="2253"/>
                </a:moveTo>
                <a:lnTo>
                  <a:pt x="3105" y="2253"/>
                </a:lnTo>
                <a:lnTo>
                  <a:pt x="3105" y="2250"/>
                </a:lnTo>
                <a:lnTo>
                  <a:pt x="3106" y="2247"/>
                </a:lnTo>
                <a:lnTo>
                  <a:pt x="3107" y="2244"/>
                </a:lnTo>
                <a:lnTo>
                  <a:pt x="3109" y="2242"/>
                </a:lnTo>
                <a:lnTo>
                  <a:pt x="3111" y="2241"/>
                </a:lnTo>
                <a:lnTo>
                  <a:pt x="3113" y="2239"/>
                </a:lnTo>
                <a:lnTo>
                  <a:pt x="3117" y="2238"/>
                </a:lnTo>
                <a:lnTo>
                  <a:pt x="3119" y="2238"/>
                </a:lnTo>
                <a:lnTo>
                  <a:pt x="3123" y="2238"/>
                </a:lnTo>
                <a:lnTo>
                  <a:pt x="3125" y="2239"/>
                </a:lnTo>
                <a:lnTo>
                  <a:pt x="3128" y="2241"/>
                </a:lnTo>
                <a:lnTo>
                  <a:pt x="3130" y="2242"/>
                </a:lnTo>
                <a:lnTo>
                  <a:pt x="3132" y="2244"/>
                </a:lnTo>
                <a:lnTo>
                  <a:pt x="3134" y="2247"/>
                </a:lnTo>
                <a:lnTo>
                  <a:pt x="3135" y="2250"/>
                </a:lnTo>
                <a:lnTo>
                  <a:pt x="3135" y="2253"/>
                </a:lnTo>
                <a:lnTo>
                  <a:pt x="3135" y="2256"/>
                </a:lnTo>
                <a:lnTo>
                  <a:pt x="3134" y="2259"/>
                </a:lnTo>
                <a:lnTo>
                  <a:pt x="3132" y="2261"/>
                </a:lnTo>
                <a:lnTo>
                  <a:pt x="3130" y="2263"/>
                </a:lnTo>
                <a:lnTo>
                  <a:pt x="3128" y="2266"/>
                </a:lnTo>
                <a:lnTo>
                  <a:pt x="3125" y="2267"/>
                </a:lnTo>
                <a:lnTo>
                  <a:pt x="3123" y="2268"/>
                </a:lnTo>
                <a:lnTo>
                  <a:pt x="3119" y="2268"/>
                </a:lnTo>
                <a:lnTo>
                  <a:pt x="3117" y="2268"/>
                </a:lnTo>
                <a:lnTo>
                  <a:pt x="3113" y="2267"/>
                </a:lnTo>
                <a:lnTo>
                  <a:pt x="3111" y="2266"/>
                </a:lnTo>
                <a:lnTo>
                  <a:pt x="3109" y="2263"/>
                </a:lnTo>
                <a:lnTo>
                  <a:pt x="3107" y="2261"/>
                </a:lnTo>
                <a:lnTo>
                  <a:pt x="3106" y="2259"/>
                </a:lnTo>
                <a:lnTo>
                  <a:pt x="3105" y="2256"/>
                </a:lnTo>
                <a:lnTo>
                  <a:pt x="3105" y="2253"/>
                </a:lnTo>
                <a:close/>
                <a:moveTo>
                  <a:pt x="3105" y="2193"/>
                </a:moveTo>
                <a:lnTo>
                  <a:pt x="3105" y="2193"/>
                </a:lnTo>
                <a:lnTo>
                  <a:pt x="3105" y="2190"/>
                </a:lnTo>
                <a:lnTo>
                  <a:pt x="3106" y="2187"/>
                </a:lnTo>
                <a:lnTo>
                  <a:pt x="3107" y="2184"/>
                </a:lnTo>
                <a:lnTo>
                  <a:pt x="3109" y="2182"/>
                </a:lnTo>
                <a:lnTo>
                  <a:pt x="3111" y="2181"/>
                </a:lnTo>
                <a:lnTo>
                  <a:pt x="3113" y="2180"/>
                </a:lnTo>
                <a:lnTo>
                  <a:pt x="3117" y="2179"/>
                </a:lnTo>
                <a:lnTo>
                  <a:pt x="3119" y="2179"/>
                </a:lnTo>
                <a:lnTo>
                  <a:pt x="3123" y="2179"/>
                </a:lnTo>
                <a:lnTo>
                  <a:pt x="3125" y="2180"/>
                </a:lnTo>
                <a:lnTo>
                  <a:pt x="3128" y="2181"/>
                </a:lnTo>
                <a:lnTo>
                  <a:pt x="3130" y="2182"/>
                </a:lnTo>
                <a:lnTo>
                  <a:pt x="3132" y="2184"/>
                </a:lnTo>
                <a:lnTo>
                  <a:pt x="3134" y="2187"/>
                </a:lnTo>
                <a:lnTo>
                  <a:pt x="3135" y="2190"/>
                </a:lnTo>
                <a:lnTo>
                  <a:pt x="3135" y="2193"/>
                </a:lnTo>
                <a:lnTo>
                  <a:pt x="3135" y="2196"/>
                </a:lnTo>
                <a:lnTo>
                  <a:pt x="3134" y="2199"/>
                </a:lnTo>
                <a:lnTo>
                  <a:pt x="3132" y="2201"/>
                </a:lnTo>
                <a:lnTo>
                  <a:pt x="3130" y="2204"/>
                </a:lnTo>
                <a:lnTo>
                  <a:pt x="3128" y="2206"/>
                </a:lnTo>
                <a:lnTo>
                  <a:pt x="3125" y="2207"/>
                </a:lnTo>
                <a:lnTo>
                  <a:pt x="3123" y="2208"/>
                </a:lnTo>
                <a:lnTo>
                  <a:pt x="3119" y="2208"/>
                </a:lnTo>
                <a:lnTo>
                  <a:pt x="3117" y="2208"/>
                </a:lnTo>
                <a:lnTo>
                  <a:pt x="3113" y="2207"/>
                </a:lnTo>
                <a:lnTo>
                  <a:pt x="3111" y="2206"/>
                </a:lnTo>
                <a:lnTo>
                  <a:pt x="3109" y="2204"/>
                </a:lnTo>
                <a:lnTo>
                  <a:pt x="3107" y="2201"/>
                </a:lnTo>
                <a:lnTo>
                  <a:pt x="3106" y="2199"/>
                </a:lnTo>
                <a:lnTo>
                  <a:pt x="3105" y="2196"/>
                </a:lnTo>
                <a:lnTo>
                  <a:pt x="3105" y="2193"/>
                </a:lnTo>
                <a:close/>
                <a:moveTo>
                  <a:pt x="3105" y="2133"/>
                </a:moveTo>
                <a:lnTo>
                  <a:pt x="3105" y="2133"/>
                </a:lnTo>
                <a:lnTo>
                  <a:pt x="3105" y="2131"/>
                </a:lnTo>
                <a:lnTo>
                  <a:pt x="3106" y="2127"/>
                </a:lnTo>
                <a:lnTo>
                  <a:pt x="3107" y="2125"/>
                </a:lnTo>
                <a:lnTo>
                  <a:pt x="3109" y="2122"/>
                </a:lnTo>
                <a:lnTo>
                  <a:pt x="3111" y="2121"/>
                </a:lnTo>
                <a:lnTo>
                  <a:pt x="3113" y="2120"/>
                </a:lnTo>
                <a:lnTo>
                  <a:pt x="3117" y="2119"/>
                </a:lnTo>
                <a:lnTo>
                  <a:pt x="3119" y="2119"/>
                </a:lnTo>
                <a:lnTo>
                  <a:pt x="3123" y="2119"/>
                </a:lnTo>
                <a:lnTo>
                  <a:pt x="3125" y="2120"/>
                </a:lnTo>
                <a:lnTo>
                  <a:pt x="3128" y="2121"/>
                </a:lnTo>
                <a:lnTo>
                  <a:pt x="3130" y="2122"/>
                </a:lnTo>
                <a:lnTo>
                  <a:pt x="3132" y="2125"/>
                </a:lnTo>
                <a:lnTo>
                  <a:pt x="3134" y="2127"/>
                </a:lnTo>
                <a:lnTo>
                  <a:pt x="3135" y="2131"/>
                </a:lnTo>
                <a:lnTo>
                  <a:pt x="3135" y="2133"/>
                </a:lnTo>
                <a:lnTo>
                  <a:pt x="3135" y="2137"/>
                </a:lnTo>
                <a:lnTo>
                  <a:pt x="3134" y="2139"/>
                </a:lnTo>
                <a:lnTo>
                  <a:pt x="3132" y="2142"/>
                </a:lnTo>
                <a:lnTo>
                  <a:pt x="3130" y="2144"/>
                </a:lnTo>
                <a:lnTo>
                  <a:pt x="3128" y="2146"/>
                </a:lnTo>
                <a:lnTo>
                  <a:pt x="3125" y="2147"/>
                </a:lnTo>
                <a:lnTo>
                  <a:pt x="3123" y="2149"/>
                </a:lnTo>
                <a:lnTo>
                  <a:pt x="3119" y="2149"/>
                </a:lnTo>
                <a:lnTo>
                  <a:pt x="3117" y="2149"/>
                </a:lnTo>
                <a:lnTo>
                  <a:pt x="3113" y="2147"/>
                </a:lnTo>
                <a:lnTo>
                  <a:pt x="3111" y="2146"/>
                </a:lnTo>
                <a:lnTo>
                  <a:pt x="3109" y="2144"/>
                </a:lnTo>
                <a:lnTo>
                  <a:pt x="3107" y="2142"/>
                </a:lnTo>
                <a:lnTo>
                  <a:pt x="3106" y="2139"/>
                </a:lnTo>
                <a:lnTo>
                  <a:pt x="3105" y="2137"/>
                </a:lnTo>
                <a:lnTo>
                  <a:pt x="3105" y="2133"/>
                </a:lnTo>
                <a:close/>
                <a:moveTo>
                  <a:pt x="3105" y="2073"/>
                </a:moveTo>
                <a:lnTo>
                  <a:pt x="3105" y="2073"/>
                </a:lnTo>
                <a:lnTo>
                  <a:pt x="3105" y="2071"/>
                </a:lnTo>
                <a:lnTo>
                  <a:pt x="3106" y="2068"/>
                </a:lnTo>
                <a:lnTo>
                  <a:pt x="3107" y="2065"/>
                </a:lnTo>
                <a:lnTo>
                  <a:pt x="3109" y="2063"/>
                </a:lnTo>
                <a:lnTo>
                  <a:pt x="3111" y="2062"/>
                </a:lnTo>
                <a:lnTo>
                  <a:pt x="3113" y="2060"/>
                </a:lnTo>
                <a:lnTo>
                  <a:pt x="3117" y="2059"/>
                </a:lnTo>
                <a:lnTo>
                  <a:pt x="3119" y="2059"/>
                </a:lnTo>
                <a:lnTo>
                  <a:pt x="3123" y="2059"/>
                </a:lnTo>
                <a:lnTo>
                  <a:pt x="3125" y="2060"/>
                </a:lnTo>
                <a:lnTo>
                  <a:pt x="3128" y="2062"/>
                </a:lnTo>
                <a:lnTo>
                  <a:pt x="3130" y="2063"/>
                </a:lnTo>
                <a:lnTo>
                  <a:pt x="3132" y="2065"/>
                </a:lnTo>
                <a:lnTo>
                  <a:pt x="3134" y="2068"/>
                </a:lnTo>
                <a:lnTo>
                  <a:pt x="3135" y="2071"/>
                </a:lnTo>
                <a:lnTo>
                  <a:pt x="3135" y="2073"/>
                </a:lnTo>
                <a:lnTo>
                  <a:pt x="3135" y="2077"/>
                </a:lnTo>
                <a:lnTo>
                  <a:pt x="3134" y="2079"/>
                </a:lnTo>
                <a:lnTo>
                  <a:pt x="3132" y="2082"/>
                </a:lnTo>
                <a:lnTo>
                  <a:pt x="3130" y="2084"/>
                </a:lnTo>
                <a:lnTo>
                  <a:pt x="3128" y="2087"/>
                </a:lnTo>
                <a:lnTo>
                  <a:pt x="3125" y="2088"/>
                </a:lnTo>
                <a:lnTo>
                  <a:pt x="3123" y="2089"/>
                </a:lnTo>
                <a:lnTo>
                  <a:pt x="3119" y="2089"/>
                </a:lnTo>
                <a:lnTo>
                  <a:pt x="3117" y="2089"/>
                </a:lnTo>
                <a:lnTo>
                  <a:pt x="3113" y="2088"/>
                </a:lnTo>
                <a:lnTo>
                  <a:pt x="3111" y="2087"/>
                </a:lnTo>
                <a:lnTo>
                  <a:pt x="3109" y="2084"/>
                </a:lnTo>
                <a:lnTo>
                  <a:pt x="3107" y="2082"/>
                </a:lnTo>
                <a:lnTo>
                  <a:pt x="3106" y="2079"/>
                </a:lnTo>
                <a:lnTo>
                  <a:pt x="3105" y="2077"/>
                </a:lnTo>
                <a:lnTo>
                  <a:pt x="3105" y="2073"/>
                </a:lnTo>
                <a:close/>
                <a:moveTo>
                  <a:pt x="3105" y="2014"/>
                </a:moveTo>
                <a:lnTo>
                  <a:pt x="3105" y="2014"/>
                </a:lnTo>
                <a:lnTo>
                  <a:pt x="3105" y="2011"/>
                </a:lnTo>
                <a:lnTo>
                  <a:pt x="3106" y="2008"/>
                </a:lnTo>
                <a:lnTo>
                  <a:pt x="3107" y="2005"/>
                </a:lnTo>
                <a:lnTo>
                  <a:pt x="3109" y="2003"/>
                </a:lnTo>
                <a:lnTo>
                  <a:pt x="3111" y="2002"/>
                </a:lnTo>
                <a:lnTo>
                  <a:pt x="3113" y="2001"/>
                </a:lnTo>
                <a:lnTo>
                  <a:pt x="3117" y="1999"/>
                </a:lnTo>
                <a:lnTo>
                  <a:pt x="3119" y="1999"/>
                </a:lnTo>
                <a:lnTo>
                  <a:pt x="3123" y="1999"/>
                </a:lnTo>
                <a:lnTo>
                  <a:pt x="3125" y="2001"/>
                </a:lnTo>
                <a:lnTo>
                  <a:pt x="3128" y="2002"/>
                </a:lnTo>
                <a:lnTo>
                  <a:pt x="3130" y="2003"/>
                </a:lnTo>
                <a:lnTo>
                  <a:pt x="3132" y="2005"/>
                </a:lnTo>
                <a:lnTo>
                  <a:pt x="3134" y="2008"/>
                </a:lnTo>
                <a:lnTo>
                  <a:pt x="3135" y="2011"/>
                </a:lnTo>
                <a:lnTo>
                  <a:pt x="3135" y="2014"/>
                </a:lnTo>
                <a:lnTo>
                  <a:pt x="3135" y="2017"/>
                </a:lnTo>
                <a:lnTo>
                  <a:pt x="3134" y="2020"/>
                </a:lnTo>
                <a:lnTo>
                  <a:pt x="3132" y="2022"/>
                </a:lnTo>
                <a:lnTo>
                  <a:pt x="3130" y="2025"/>
                </a:lnTo>
                <a:lnTo>
                  <a:pt x="3128" y="2027"/>
                </a:lnTo>
                <a:lnTo>
                  <a:pt x="3125" y="2028"/>
                </a:lnTo>
                <a:lnTo>
                  <a:pt x="3123" y="2029"/>
                </a:lnTo>
                <a:lnTo>
                  <a:pt x="3119" y="2029"/>
                </a:lnTo>
                <a:lnTo>
                  <a:pt x="3117" y="2029"/>
                </a:lnTo>
                <a:lnTo>
                  <a:pt x="3113" y="2028"/>
                </a:lnTo>
                <a:lnTo>
                  <a:pt x="3111" y="2027"/>
                </a:lnTo>
                <a:lnTo>
                  <a:pt x="3109" y="2025"/>
                </a:lnTo>
                <a:lnTo>
                  <a:pt x="3107" y="2022"/>
                </a:lnTo>
                <a:lnTo>
                  <a:pt x="3106" y="2020"/>
                </a:lnTo>
                <a:lnTo>
                  <a:pt x="3105" y="2017"/>
                </a:lnTo>
                <a:lnTo>
                  <a:pt x="3105" y="2014"/>
                </a:lnTo>
                <a:close/>
                <a:moveTo>
                  <a:pt x="3105" y="1954"/>
                </a:moveTo>
                <a:lnTo>
                  <a:pt x="3105" y="1954"/>
                </a:lnTo>
                <a:lnTo>
                  <a:pt x="3105" y="1952"/>
                </a:lnTo>
                <a:lnTo>
                  <a:pt x="3106" y="1948"/>
                </a:lnTo>
                <a:lnTo>
                  <a:pt x="3107" y="1946"/>
                </a:lnTo>
                <a:lnTo>
                  <a:pt x="3109" y="1943"/>
                </a:lnTo>
                <a:lnTo>
                  <a:pt x="3111" y="1942"/>
                </a:lnTo>
                <a:lnTo>
                  <a:pt x="3113" y="1941"/>
                </a:lnTo>
                <a:lnTo>
                  <a:pt x="3117" y="1940"/>
                </a:lnTo>
                <a:lnTo>
                  <a:pt x="3119" y="1940"/>
                </a:lnTo>
                <a:lnTo>
                  <a:pt x="3123" y="1940"/>
                </a:lnTo>
                <a:lnTo>
                  <a:pt x="3125" y="1941"/>
                </a:lnTo>
                <a:lnTo>
                  <a:pt x="3128" y="1942"/>
                </a:lnTo>
                <a:lnTo>
                  <a:pt x="3130" y="1943"/>
                </a:lnTo>
                <a:lnTo>
                  <a:pt x="3132" y="1946"/>
                </a:lnTo>
                <a:lnTo>
                  <a:pt x="3134" y="1948"/>
                </a:lnTo>
                <a:lnTo>
                  <a:pt x="3135" y="1952"/>
                </a:lnTo>
                <a:lnTo>
                  <a:pt x="3135" y="1954"/>
                </a:lnTo>
                <a:lnTo>
                  <a:pt x="3135" y="1958"/>
                </a:lnTo>
                <a:lnTo>
                  <a:pt x="3134" y="1960"/>
                </a:lnTo>
                <a:lnTo>
                  <a:pt x="3132" y="1962"/>
                </a:lnTo>
                <a:lnTo>
                  <a:pt x="3130" y="1965"/>
                </a:lnTo>
                <a:lnTo>
                  <a:pt x="3128" y="1967"/>
                </a:lnTo>
                <a:lnTo>
                  <a:pt x="3125" y="1968"/>
                </a:lnTo>
                <a:lnTo>
                  <a:pt x="3123" y="1970"/>
                </a:lnTo>
                <a:lnTo>
                  <a:pt x="3119" y="1970"/>
                </a:lnTo>
                <a:lnTo>
                  <a:pt x="3117" y="1970"/>
                </a:lnTo>
                <a:lnTo>
                  <a:pt x="3113" y="1968"/>
                </a:lnTo>
                <a:lnTo>
                  <a:pt x="3111" y="1967"/>
                </a:lnTo>
                <a:lnTo>
                  <a:pt x="3109" y="1965"/>
                </a:lnTo>
                <a:lnTo>
                  <a:pt x="3107" y="1962"/>
                </a:lnTo>
                <a:lnTo>
                  <a:pt x="3106" y="1960"/>
                </a:lnTo>
                <a:lnTo>
                  <a:pt x="3105" y="1958"/>
                </a:lnTo>
                <a:lnTo>
                  <a:pt x="3105" y="1954"/>
                </a:lnTo>
                <a:close/>
                <a:moveTo>
                  <a:pt x="3105" y="1894"/>
                </a:moveTo>
                <a:lnTo>
                  <a:pt x="3105" y="1894"/>
                </a:lnTo>
                <a:lnTo>
                  <a:pt x="3105" y="1892"/>
                </a:lnTo>
                <a:lnTo>
                  <a:pt x="3106" y="1888"/>
                </a:lnTo>
                <a:lnTo>
                  <a:pt x="3107" y="1886"/>
                </a:lnTo>
                <a:lnTo>
                  <a:pt x="3109" y="1884"/>
                </a:lnTo>
                <a:lnTo>
                  <a:pt x="3111" y="1882"/>
                </a:lnTo>
                <a:lnTo>
                  <a:pt x="3113" y="1881"/>
                </a:lnTo>
                <a:lnTo>
                  <a:pt x="3117" y="1880"/>
                </a:lnTo>
                <a:lnTo>
                  <a:pt x="3119" y="1880"/>
                </a:lnTo>
                <a:lnTo>
                  <a:pt x="3123" y="1880"/>
                </a:lnTo>
                <a:lnTo>
                  <a:pt x="3125" y="1881"/>
                </a:lnTo>
                <a:lnTo>
                  <a:pt x="3128" y="1882"/>
                </a:lnTo>
                <a:lnTo>
                  <a:pt x="3130" y="1884"/>
                </a:lnTo>
                <a:lnTo>
                  <a:pt x="3132" y="1886"/>
                </a:lnTo>
                <a:lnTo>
                  <a:pt x="3134" y="1888"/>
                </a:lnTo>
                <a:lnTo>
                  <a:pt x="3135" y="1892"/>
                </a:lnTo>
                <a:lnTo>
                  <a:pt x="3135" y="1894"/>
                </a:lnTo>
                <a:lnTo>
                  <a:pt x="3135" y="1898"/>
                </a:lnTo>
                <a:lnTo>
                  <a:pt x="3134" y="1900"/>
                </a:lnTo>
                <a:lnTo>
                  <a:pt x="3132" y="1903"/>
                </a:lnTo>
                <a:lnTo>
                  <a:pt x="3130" y="1905"/>
                </a:lnTo>
                <a:lnTo>
                  <a:pt x="3128" y="1908"/>
                </a:lnTo>
                <a:lnTo>
                  <a:pt x="3125" y="1909"/>
                </a:lnTo>
                <a:lnTo>
                  <a:pt x="3123" y="1909"/>
                </a:lnTo>
                <a:lnTo>
                  <a:pt x="3119" y="1910"/>
                </a:lnTo>
                <a:lnTo>
                  <a:pt x="3117" y="1909"/>
                </a:lnTo>
                <a:lnTo>
                  <a:pt x="3113" y="1909"/>
                </a:lnTo>
                <a:lnTo>
                  <a:pt x="3111" y="1908"/>
                </a:lnTo>
                <a:lnTo>
                  <a:pt x="3109" y="1905"/>
                </a:lnTo>
                <a:lnTo>
                  <a:pt x="3107" y="1903"/>
                </a:lnTo>
                <a:lnTo>
                  <a:pt x="3106" y="1900"/>
                </a:lnTo>
                <a:lnTo>
                  <a:pt x="3105" y="1898"/>
                </a:lnTo>
                <a:lnTo>
                  <a:pt x="3105" y="1894"/>
                </a:lnTo>
                <a:close/>
                <a:moveTo>
                  <a:pt x="3105" y="1835"/>
                </a:moveTo>
                <a:lnTo>
                  <a:pt x="3105" y="1835"/>
                </a:lnTo>
                <a:lnTo>
                  <a:pt x="3105" y="1832"/>
                </a:lnTo>
                <a:lnTo>
                  <a:pt x="3106" y="1829"/>
                </a:lnTo>
                <a:lnTo>
                  <a:pt x="3107" y="1826"/>
                </a:lnTo>
                <a:lnTo>
                  <a:pt x="3109" y="1824"/>
                </a:lnTo>
                <a:lnTo>
                  <a:pt x="3111" y="1823"/>
                </a:lnTo>
                <a:lnTo>
                  <a:pt x="3113" y="1822"/>
                </a:lnTo>
                <a:lnTo>
                  <a:pt x="3117" y="1820"/>
                </a:lnTo>
                <a:lnTo>
                  <a:pt x="3119" y="1820"/>
                </a:lnTo>
                <a:lnTo>
                  <a:pt x="3123" y="1820"/>
                </a:lnTo>
                <a:lnTo>
                  <a:pt x="3125" y="1822"/>
                </a:lnTo>
                <a:lnTo>
                  <a:pt x="3128" y="1823"/>
                </a:lnTo>
                <a:lnTo>
                  <a:pt x="3130" y="1824"/>
                </a:lnTo>
                <a:lnTo>
                  <a:pt x="3132" y="1826"/>
                </a:lnTo>
                <a:lnTo>
                  <a:pt x="3134" y="1829"/>
                </a:lnTo>
                <a:lnTo>
                  <a:pt x="3135" y="1832"/>
                </a:lnTo>
                <a:lnTo>
                  <a:pt x="3135" y="1835"/>
                </a:lnTo>
                <a:lnTo>
                  <a:pt x="3135" y="1838"/>
                </a:lnTo>
                <a:lnTo>
                  <a:pt x="3134" y="1841"/>
                </a:lnTo>
                <a:lnTo>
                  <a:pt x="3132" y="1843"/>
                </a:lnTo>
                <a:lnTo>
                  <a:pt x="3130" y="1845"/>
                </a:lnTo>
                <a:lnTo>
                  <a:pt x="3128" y="1848"/>
                </a:lnTo>
                <a:lnTo>
                  <a:pt x="3125" y="1849"/>
                </a:lnTo>
                <a:lnTo>
                  <a:pt x="3123" y="1849"/>
                </a:lnTo>
                <a:lnTo>
                  <a:pt x="3119" y="1850"/>
                </a:lnTo>
                <a:lnTo>
                  <a:pt x="3117" y="1849"/>
                </a:lnTo>
                <a:lnTo>
                  <a:pt x="3113" y="1849"/>
                </a:lnTo>
                <a:lnTo>
                  <a:pt x="3111" y="1848"/>
                </a:lnTo>
                <a:lnTo>
                  <a:pt x="3109" y="1845"/>
                </a:lnTo>
                <a:lnTo>
                  <a:pt x="3107" y="1843"/>
                </a:lnTo>
                <a:lnTo>
                  <a:pt x="3106" y="1841"/>
                </a:lnTo>
                <a:lnTo>
                  <a:pt x="3105" y="1838"/>
                </a:lnTo>
                <a:lnTo>
                  <a:pt x="3105" y="1835"/>
                </a:lnTo>
                <a:close/>
                <a:moveTo>
                  <a:pt x="3105" y="1775"/>
                </a:moveTo>
                <a:lnTo>
                  <a:pt x="3105" y="1775"/>
                </a:lnTo>
                <a:lnTo>
                  <a:pt x="3105" y="1773"/>
                </a:lnTo>
                <a:lnTo>
                  <a:pt x="3106" y="1769"/>
                </a:lnTo>
                <a:lnTo>
                  <a:pt x="3107" y="1767"/>
                </a:lnTo>
                <a:lnTo>
                  <a:pt x="3109" y="1764"/>
                </a:lnTo>
                <a:lnTo>
                  <a:pt x="3111" y="1763"/>
                </a:lnTo>
                <a:lnTo>
                  <a:pt x="3113" y="1762"/>
                </a:lnTo>
                <a:lnTo>
                  <a:pt x="3117" y="1761"/>
                </a:lnTo>
                <a:lnTo>
                  <a:pt x="3119" y="1761"/>
                </a:lnTo>
                <a:lnTo>
                  <a:pt x="3123" y="1761"/>
                </a:lnTo>
                <a:lnTo>
                  <a:pt x="3125" y="1762"/>
                </a:lnTo>
                <a:lnTo>
                  <a:pt x="3128" y="1763"/>
                </a:lnTo>
                <a:lnTo>
                  <a:pt x="3130" y="1764"/>
                </a:lnTo>
                <a:lnTo>
                  <a:pt x="3132" y="1767"/>
                </a:lnTo>
                <a:lnTo>
                  <a:pt x="3134" y="1769"/>
                </a:lnTo>
                <a:lnTo>
                  <a:pt x="3135" y="1773"/>
                </a:lnTo>
                <a:lnTo>
                  <a:pt x="3135" y="1775"/>
                </a:lnTo>
                <a:lnTo>
                  <a:pt x="3135" y="1779"/>
                </a:lnTo>
                <a:lnTo>
                  <a:pt x="3134" y="1781"/>
                </a:lnTo>
                <a:lnTo>
                  <a:pt x="3132" y="1783"/>
                </a:lnTo>
                <a:lnTo>
                  <a:pt x="3130" y="1786"/>
                </a:lnTo>
                <a:lnTo>
                  <a:pt x="3128" y="1788"/>
                </a:lnTo>
                <a:lnTo>
                  <a:pt x="3125" y="1789"/>
                </a:lnTo>
                <a:lnTo>
                  <a:pt x="3123" y="1789"/>
                </a:lnTo>
                <a:lnTo>
                  <a:pt x="3119" y="1791"/>
                </a:lnTo>
                <a:lnTo>
                  <a:pt x="3117" y="1789"/>
                </a:lnTo>
                <a:lnTo>
                  <a:pt x="3113" y="1789"/>
                </a:lnTo>
                <a:lnTo>
                  <a:pt x="3111" y="1788"/>
                </a:lnTo>
                <a:lnTo>
                  <a:pt x="3109" y="1786"/>
                </a:lnTo>
                <a:lnTo>
                  <a:pt x="3107" y="1783"/>
                </a:lnTo>
                <a:lnTo>
                  <a:pt x="3106" y="1781"/>
                </a:lnTo>
                <a:lnTo>
                  <a:pt x="3105" y="1779"/>
                </a:lnTo>
                <a:lnTo>
                  <a:pt x="3105" y="1775"/>
                </a:lnTo>
                <a:close/>
                <a:moveTo>
                  <a:pt x="3105" y="1715"/>
                </a:moveTo>
                <a:lnTo>
                  <a:pt x="3105" y="1715"/>
                </a:lnTo>
                <a:lnTo>
                  <a:pt x="3105" y="1713"/>
                </a:lnTo>
                <a:lnTo>
                  <a:pt x="3106" y="1709"/>
                </a:lnTo>
                <a:lnTo>
                  <a:pt x="3107" y="1707"/>
                </a:lnTo>
                <a:lnTo>
                  <a:pt x="3109" y="1705"/>
                </a:lnTo>
                <a:lnTo>
                  <a:pt x="3111" y="1703"/>
                </a:lnTo>
                <a:lnTo>
                  <a:pt x="3113" y="1702"/>
                </a:lnTo>
                <a:lnTo>
                  <a:pt x="3117" y="1701"/>
                </a:lnTo>
                <a:lnTo>
                  <a:pt x="3119" y="1701"/>
                </a:lnTo>
                <a:lnTo>
                  <a:pt x="3123" y="1701"/>
                </a:lnTo>
                <a:lnTo>
                  <a:pt x="3125" y="1702"/>
                </a:lnTo>
                <a:lnTo>
                  <a:pt x="3128" y="1703"/>
                </a:lnTo>
                <a:lnTo>
                  <a:pt x="3130" y="1705"/>
                </a:lnTo>
                <a:lnTo>
                  <a:pt x="3132" y="1707"/>
                </a:lnTo>
                <a:lnTo>
                  <a:pt x="3134" y="1709"/>
                </a:lnTo>
                <a:lnTo>
                  <a:pt x="3135" y="1713"/>
                </a:lnTo>
                <a:lnTo>
                  <a:pt x="3135" y="1715"/>
                </a:lnTo>
                <a:lnTo>
                  <a:pt x="3135" y="1719"/>
                </a:lnTo>
                <a:lnTo>
                  <a:pt x="3134" y="1721"/>
                </a:lnTo>
                <a:lnTo>
                  <a:pt x="3132" y="1724"/>
                </a:lnTo>
                <a:lnTo>
                  <a:pt x="3130" y="1726"/>
                </a:lnTo>
                <a:lnTo>
                  <a:pt x="3128" y="1728"/>
                </a:lnTo>
                <a:lnTo>
                  <a:pt x="3125" y="1730"/>
                </a:lnTo>
                <a:lnTo>
                  <a:pt x="3123" y="1730"/>
                </a:lnTo>
                <a:lnTo>
                  <a:pt x="3119" y="1731"/>
                </a:lnTo>
                <a:lnTo>
                  <a:pt x="3117" y="1730"/>
                </a:lnTo>
                <a:lnTo>
                  <a:pt x="3113" y="1730"/>
                </a:lnTo>
                <a:lnTo>
                  <a:pt x="3111" y="1728"/>
                </a:lnTo>
                <a:lnTo>
                  <a:pt x="3109" y="1726"/>
                </a:lnTo>
                <a:lnTo>
                  <a:pt x="3107" y="1724"/>
                </a:lnTo>
                <a:lnTo>
                  <a:pt x="3106" y="1721"/>
                </a:lnTo>
                <a:lnTo>
                  <a:pt x="3105" y="1719"/>
                </a:lnTo>
                <a:lnTo>
                  <a:pt x="3105" y="1715"/>
                </a:lnTo>
                <a:close/>
                <a:moveTo>
                  <a:pt x="3105" y="1656"/>
                </a:moveTo>
                <a:lnTo>
                  <a:pt x="3105" y="1656"/>
                </a:lnTo>
                <a:lnTo>
                  <a:pt x="3105" y="1653"/>
                </a:lnTo>
                <a:lnTo>
                  <a:pt x="3106" y="1650"/>
                </a:lnTo>
                <a:lnTo>
                  <a:pt x="3107" y="1647"/>
                </a:lnTo>
                <a:lnTo>
                  <a:pt x="3109" y="1645"/>
                </a:lnTo>
                <a:lnTo>
                  <a:pt x="3111" y="1644"/>
                </a:lnTo>
                <a:lnTo>
                  <a:pt x="3113" y="1643"/>
                </a:lnTo>
                <a:lnTo>
                  <a:pt x="3117" y="1641"/>
                </a:lnTo>
                <a:lnTo>
                  <a:pt x="3119" y="1641"/>
                </a:lnTo>
                <a:lnTo>
                  <a:pt x="3123" y="1641"/>
                </a:lnTo>
                <a:lnTo>
                  <a:pt x="3125" y="1643"/>
                </a:lnTo>
                <a:lnTo>
                  <a:pt x="3128" y="1644"/>
                </a:lnTo>
                <a:lnTo>
                  <a:pt x="3130" y="1645"/>
                </a:lnTo>
                <a:lnTo>
                  <a:pt x="3132" y="1647"/>
                </a:lnTo>
                <a:lnTo>
                  <a:pt x="3134" y="1650"/>
                </a:lnTo>
                <a:lnTo>
                  <a:pt x="3135" y="1653"/>
                </a:lnTo>
                <a:lnTo>
                  <a:pt x="3135" y="1656"/>
                </a:lnTo>
                <a:lnTo>
                  <a:pt x="3135" y="1659"/>
                </a:lnTo>
                <a:lnTo>
                  <a:pt x="3134" y="1662"/>
                </a:lnTo>
                <a:lnTo>
                  <a:pt x="3132" y="1664"/>
                </a:lnTo>
                <a:lnTo>
                  <a:pt x="3130" y="1666"/>
                </a:lnTo>
                <a:lnTo>
                  <a:pt x="3128" y="1669"/>
                </a:lnTo>
                <a:lnTo>
                  <a:pt x="3125" y="1670"/>
                </a:lnTo>
                <a:lnTo>
                  <a:pt x="3123" y="1670"/>
                </a:lnTo>
                <a:lnTo>
                  <a:pt x="3119" y="1671"/>
                </a:lnTo>
                <a:lnTo>
                  <a:pt x="3117" y="1670"/>
                </a:lnTo>
                <a:lnTo>
                  <a:pt x="3113" y="1670"/>
                </a:lnTo>
                <a:lnTo>
                  <a:pt x="3111" y="1669"/>
                </a:lnTo>
                <a:lnTo>
                  <a:pt x="3109" y="1666"/>
                </a:lnTo>
                <a:lnTo>
                  <a:pt x="3107" y="1664"/>
                </a:lnTo>
                <a:lnTo>
                  <a:pt x="3106" y="1662"/>
                </a:lnTo>
                <a:lnTo>
                  <a:pt x="3105" y="1659"/>
                </a:lnTo>
                <a:lnTo>
                  <a:pt x="3105" y="1656"/>
                </a:lnTo>
                <a:close/>
                <a:moveTo>
                  <a:pt x="3105" y="1596"/>
                </a:moveTo>
                <a:lnTo>
                  <a:pt x="3105" y="1596"/>
                </a:lnTo>
                <a:lnTo>
                  <a:pt x="3105" y="1594"/>
                </a:lnTo>
                <a:lnTo>
                  <a:pt x="3106" y="1590"/>
                </a:lnTo>
                <a:lnTo>
                  <a:pt x="3107" y="1588"/>
                </a:lnTo>
                <a:lnTo>
                  <a:pt x="3109" y="1585"/>
                </a:lnTo>
                <a:lnTo>
                  <a:pt x="3111" y="1584"/>
                </a:lnTo>
                <a:lnTo>
                  <a:pt x="3113" y="1583"/>
                </a:lnTo>
                <a:lnTo>
                  <a:pt x="3117" y="1582"/>
                </a:lnTo>
                <a:lnTo>
                  <a:pt x="3119" y="1582"/>
                </a:lnTo>
                <a:lnTo>
                  <a:pt x="3123" y="1582"/>
                </a:lnTo>
                <a:lnTo>
                  <a:pt x="3125" y="1583"/>
                </a:lnTo>
                <a:lnTo>
                  <a:pt x="3128" y="1584"/>
                </a:lnTo>
                <a:lnTo>
                  <a:pt x="3130" y="1585"/>
                </a:lnTo>
                <a:lnTo>
                  <a:pt x="3132" y="1588"/>
                </a:lnTo>
                <a:lnTo>
                  <a:pt x="3134" y="1590"/>
                </a:lnTo>
                <a:lnTo>
                  <a:pt x="3135" y="1594"/>
                </a:lnTo>
                <a:lnTo>
                  <a:pt x="3135" y="1596"/>
                </a:lnTo>
                <a:lnTo>
                  <a:pt x="3135" y="1600"/>
                </a:lnTo>
                <a:lnTo>
                  <a:pt x="3134" y="1602"/>
                </a:lnTo>
                <a:lnTo>
                  <a:pt x="3132" y="1604"/>
                </a:lnTo>
                <a:lnTo>
                  <a:pt x="3130" y="1607"/>
                </a:lnTo>
                <a:lnTo>
                  <a:pt x="3128" y="1608"/>
                </a:lnTo>
                <a:lnTo>
                  <a:pt x="3125" y="1610"/>
                </a:lnTo>
                <a:lnTo>
                  <a:pt x="3123" y="1610"/>
                </a:lnTo>
                <a:lnTo>
                  <a:pt x="3119" y="1611"/>
                </a:lnTo>
                <a:lnTo>
                  <a:pt x="3117" y="1610"/>
                </a:lnTo>
                <a:lnTo>
                  <a:pt x="3113" y="1610"/>
                </a:lnTo>
                <a:lnTo>
                  <a:pt x="3111" y="1608"/>
                </a:lnTo>
                <a:lnTo>
                  <a:pt x="3109" y="1607"/>
                </a:lnTo>
                <a:lnTo>
                  <a:pt x="3107" y="1604"/>
                </a:lnTo>
                <a:lnTo>
                  <a:pt x="3106" y="1602"/>
                </a:lnTo>
                <a:lnTo>
                  <a:pt x="3105" y="1600"/>
                </a:lnTo>
                <a:lnTo>
                  <a:pt x="3105" y="1596"/>
                </a:lnTo>
                <a:close/>
                <a:moveTo>
                  <a:pt x="3105" y="1536"/>
                </a:moveTo>
                <a:lnTo>
                  <a:pt x="3105" y="1536"/>
                </a:lnTo>
                <a:lnTo>
                  <a:pt x="3105" y="1534"/>
                </a:lnTo>
                <a:lnTo>
                  <a:pt x="3106" y="1530"/>
                </a:lnTo>
                <a:lnTo>
                  <a:pt x="3107" y="1528"/>
                </a:lnTo>
                <a:lnTo>
                  <a:pt x="3109" y="1526"/>
                </a:lnTo>
                <a:lnTo>
                  <a:pt x="3111" y="1524"/>
                </a:lnTo>
                <a:lnTo>
                  <a:pt x="3113" y="1523"/>
                </a:lnTo>
                <a:lnTo>
                  <a:pt x="3117" y="1522"/>
                </a:lnTo>
                <a:lnTo>
                  <a:pt x="3119" y="1522"/>
                </a:lnTo>
                <a:lnTo>
                  <a:pt x="3123" y="1522"/>
                </a:lnTo>
                <a:lnTo>
                  <a:pt x="3125" y="1523"/>
                </a:lnTo>
                <a:lnTo>
                  <a:pt x="3128" y="1524"/>
                </a:lnTo>
                <a:lnTo>
                  <a:pt x="3130" y="1526"/>
                </a:lnTo>
                <a:lnTo>
                  <a:pt x="3132" y="1528"/>
                </a:lnTo>
                <a:lnTo>
                  <a:pt x="3134" y="1530"/>
                </a:lnTo>
                <a:lnTo>
                  <a:pt x="3135" y="1534"/>
                </a:lnTo>
                <a:lnTo>
                  <a:pt x="3135" y="1536"/>
                </a:lnTo>
                <a:lnTo>
                  <a:pt x="3135" y="1540"/>
                </a:lnTo>
                <a:lnTo>
                  <a:pt x="3134" y="1542"/>
                </a:lnTo>
                <a:lnTo>
                  <a:pt x="3132" y="1545"/>
                </a:lnTo>
                <a:lnTo>
                  <a:pt x="3130" y="1547"/>
                </a:lnTo>
                <a:lnTo>
                  <a:pt x="3128" y="1548"/>
                </a:lnTo>
                <a:lnTo>
                  <a:pt x="3125" y="1551"/>
                </a:lnTo>
                <a:lnTo>
                  <a:pt x="3123" y="1551"/>
                </a:lnTo>
                <a:lnTo>
                  <a:pt x="3119" y="1552"/>
                </a:lnTo>
                <a:lnTo>
                  <a:pt x="3117" y="1551"/>
                </a:lnTo>
                <a:lnTo>
                  <a:pt x="3113" y="1551"/>
                </a:lnTo>
                <a:lnTo>
                  <a:pt x="3111" y="1548"/>
                </a:lnTo>
                <a:lnTo>
                  <a:pt x="3109" y="1547"/>
                </a:lnTo>
                <a:lnTo>
                  <a:pt x="3107" y="1545"/>
                </a:lnTo>
                <a:lnTo>
                  <a:pt x="3106" y="1542"/>
                </a:lnTo>
                <a:lnTo>
                  <a:pt x="3105" y="1540"/>
                </a:lnTo>
                <a:lnTo>
                  <a:pt x="3105" y="1536"/>
                </a:lnTo>
                <a:close/>
                <a:moveTo>
                  <a:pt x="3105" y="1477"/>
                </a:moveTo>
                <a:lnTo>
                  <a:pt x="3105" y="1477"/>
                </a:lnTo>
                <a:lnTo>
                  <a:pt x="3105" y="1473"/>
                </a:lnTo>
                <a:lnTo>
                  <a:pt x="3106" y="1471"/>
                </a:lnTo>
                <a:lnTo>
                  <a:pt x="3107" y="1468"/>
                </a:lnTo>
                <a:lnTo>
                  <a:pt x="3109" y="1466"/>
                </a:lnTo>
                <a:lnTo>
                  <a:pt x="3111" y="1465"/>
                </a:lnTo>
                <a:lnTo>
                  <a:pt x="3113" y="1462"/>
                </a:lnTo>
                <a:lnTo>
                  <a:pt x="3117" y="1462"/>
                </a:lnTo>
                <a:lnTo>
                  <a:pt x="3119" y="1462"/>
                </a:lnTo>
                <a:lnTo>
                  <a:pt x="3123" y="1462"/>
                </a:lnTo>
                <a:lnTo>
                  <a:pt x="3125" y="1462"/>
                </a:lnTo>
                <a:lnTo>
                  <a:pt x="3128" y="1465"/>
                </a:lnTo>
                <a:lnTo>
                  <a:pt x="3130" y="1466"/>
                </a:lnTo>
                <a:lnTo>
                  <a:pt x="3132" y="1468"/>
                </a:lnTo>
                <a:lnTo>
                  <a:pt x="3134" y="1471"/>
                </a:lnTo>
                <a:lnTo>
                  <a:pt x="3135" y="1473"/>
                </a:lnTo>
                <a:lnTo>
                  <a:pt x="3135" y="1477"/>
                </a:lnTo>
                <a:lnTo>
                  <a:pt x="3135" y="1480"/>
                </a:lnTo>
                <a:lnTo>
                  <a:pt x="3134" y="1483"/>
                </a:lnTo>
                <a:lnTo>
                  <a:pt x="3132" y="1485"/>
                </a:lnTo>
                <a:lnTo>
                  <a:pt x="3130" y="1487"/>
                </a:lnTo>
                <a:lnTo>
                  <a:pt x="3128" y="1489"/>
                </a:lnTo>
                <a:lnTo>
                  <a:pt x="3125" y="1491"/>
                </a:lnTo>
                <a:lnTo>
                  <a:pt x="3123" y="1491"/>
                </a:lnTo>
                <a:lnTo>
                  <a:pt x="3119" y="1492"/>
                </a:lnTo>
                <a:lnTo>
                  <a:pt x="3117" y="1491"/>
                </a:lnTo>
                <a:lnTo>
                  <a:pt x="3113" y="1491"/>
                </a:lnTo>
                <a:lnTo>
                  <a:pt x="3111" y="1489"/>
                </a:lnTo>
                <a:lnTo>
                  <a:pt x="3109" y="1487"/>
                </a:lnTo>
                <a:lnTo>
                  <a:pt x="3107" y="1485"/>
                </a:lnTo>
                <a:lnTo>
                  <a:pt x="3106" y="1483"/>
                </a:lnTo>
                <a:lnTo>
                  <a:pt x="3105" y="1480"/>
                </a:lnTo>
                <a:lnTo>
                  <a:pt x="3105" y="1477"/>
                </a:lnTo>
                <a:close/>
                <a:moveTo>
                  <a:pt x="3105" y="1417"/>
                </a:moveTo>
                <a:lnTo>
                  <a:pt x="3105" y="1417"/>
                </a:lnTo>
                <a:lnTo>
                  <a:pt x="3105" y="1413"/>
                </a:lnTo>
                <a:lnTo>
                  <a:pt x="3106" y="1411"/>
                </a:lnTo>
                <a:lnTo>
                  <a:pt x="3107" y="1409"/>
                </a:lnTo>
                <a:lnTo>
                  <a:pt x="3109" y="1406"/>
                </a:lnTo>
                <a:lnTo>
                  <a:pt x="3111" y="1405"/>
                </a:lnTo>
                <a:lnTo>
                  <a:pt x="3113" y="1403"/>
                </a:lnTo>
                <a:lnTo>
                  <a:pt x="3117" y="1403"/>
                </a:lnTo>
                <a:lnTo>
                  <a:pt x="3119" y="1403"/>
                </a:lnTo>
                <a:lnTo>
                  <a:pt x="3123" y="1403"/>
                </a:lnTo>
                <a:lnTo>
                  <a:pt x="3125" y="1403"/>
                </a:lnTo>
                <a:lnTo>
                  <a:pt x="3128" y="1405"/>
                </a:lnTo>
                <a:lnTo>
                  <a:pt x="3130" y="1406"/>
                </a:lnTo>
                <a:lnTo>
                  <a:pt x="3132" y="1409"/>
                </a:lnTo>
                <a:lnTo>
                  <a:pt x="3134" y="1411"/>
                </a:lnTo>
                <a:lnTo>
                  <a:pt x="3135" y="1413"/>
                </a:lnTo>
                <a:lnTo>
                  <a:pt x="3135" y="1417"/>
                </a:lnTo>
                <a:lnTo>
                  <a:pt x="3135" y="1420"/>
                </a:lnTo>
                <a:lnTo>
                  <a:pt x="3134" y="1423"/>
                </a:lnTo>
                <a:lnTo>
                  <a:pt x="3132" y="1425"/>
                </a:lnTo>
                <a:lnTo>
                  <a:pt x="3130" y="1428"/>
                </a:lnTo>
                <a:lnTo>
                  <a:pt x="3128" y="1429"/>
                </a:lnTo>
                <a:lnTo>
                  <a:pt x="3125" y="1431"/>
                </a:lnTo>
                <a:lnTo>
                  <a:pt x="3123" y="1431"/>
                </a:lnTo>
                <a:lnTo>
                  <a:pt x="3119" y="1432"/>
                </a:lnTo>
                <a:lnTo>
                  <a:pt x="3117" y="1431"/>
                </a:lnTo>
                <a:lnTo>
                  <a:pt x="3113" y="1431"/>
                </a:lnTo>
                <a:lnTo>
                  <a:pt x="3111" y="1429"/>
                </a:lnTo>
                <a:lnTo>
                  <a:pt x="3109" y="1428"/>
                </a:lnTo>
                <a:lnTo>
                  <a:pt x="3107" y="1425"/>
                </a:lnTo>
                <a:lnTo>
                  <a:pt x="3106" y="1423"/>
                </a:lnTo>
                <a:lnTo>
                  <a:pt x="3105" y="1420"/>
                </a:lnTo>
                <a:lnTo>
                  <a:pt x="3105" y="1417"/>
                </a:lnTo>
                <a:close/>
                <a:moveTo>
                  <a:pt x="3105" y="1357"/>
                </a:moveTo>
                <a:lnTo>
                  <a:pt x="3105" y="1357"/>
                </a:lnTo>
                <a:lnTo>
                  <a:pt x="3105" y="1354"/>
                </a:lnTo>
                <a:lnTo>
                  <a:pt x="3106" y="1351"/>
                </a:lnTo>
                <a:lnTo>
                  <a:pt x="3107" y="1349"/>
                </a:lnTo>
                <a:lnTo>
                  <a:pt x="3109" y="1346"/>
                </a:lnTo>
                <a:lnTo>
                  <a:pt x="3111" y="1345"/>
                </a:lnTo>
                <a:lnTo>
                  <a:pt x="3113" y="1343"/>
                </a:lnTo>
                <a:lnTo>
                  <a:pt x="3117" y="1343"/>
                </a:lnTo>
                <a:lnTo>
                  <a:pt x="3119" y="1342"/>
                </a:lnTo>
                <a:lnTo>
                  <a:pt x="3123" y="1343"/>
                </a:lnTo>
                <a:lnTo>
                  <a:pt x="3125" y="1343"/>
                </a:lnTo>
                <a:lnTo>
                  <a:pt x="3128" y="1345"/>
                </a:lnTo>
                <a:lnTo>
                  <a:pt x="3130" y="1346"/>
                </a:lnTo>
                <a:lnTo>
                  <a:pt x="3132" y="1349"/>
                </a:lnTo>
                <a:lnTo>
                  <a:pt x="3134" y="1351"/>
                </a:lnTo>
                <a:lnTo>
                  <a:pt x="3135" y="1354"/>
                </a:lnTo>
                <a:lnTo>
                  <a:pt x="3135" y="1357"/>
                </a:lnTo>
                <a:lnTo>
                  <a:pt x="3135" y="1361"/>
                </a:lnTo>
                <a:lnTo>
                  <a:pt x="3134" y="1363"/>
                </a:lnTo>
                <a:lnTo>
                  <a:pt x="3132" y="1366"/>
                </a:lnTo>
                <a:lnTo>
                  <a:pt x="3130" y="1368"/>
                </a:lnTo>
                <a:lnTo>
                  <a:pt x="3128" y="1369"/>
                </a:lnTo>
                <a:lnTo>
                  <a:pt x="3125" y="1372"/>
                </a:lnTo>
                <a:lnTo>
                  <a:pt x="3123" y="1372"/>
                </a:lnTo>
                <a:lnTo>
                  <a:pt x="3119" y="1373"/>
                </a:lnTo>
                <a:lnTo>
                  <a:pt x="3117" y="1372"/>
                </a:lnTo>
                <a:lnTo>
                  <a:pt x="3113" y="1372"/>
                </a:lnTo>
                <a:lnTo>
                  <a:pt x="3111" y="1369"/>
                </a:lnTo>
                <a:lnTo>
                  <a:pt x="3109" y="1368"/>
                </a:lnTo>
                <a:lnTo>
                  <a:pt x="3107" y="1366"/>
                </a:lnTo>
                <a:lnTo>
                  <a:pt x="3106" y="1363"/>
                </a:lnTo>
                <a:lnTo>
                  <a:pt x="3105" y="1361"/>
                </a:lnTo>
                <a:lnTo>
                  <a:pt x="3105" y="1357"/>
                </a:lnTo>
                <a:close/>
                <a:moveTo>
                  <a:pt x="3105" y="1297"/>
                </a:moveTo>
                <a:lnTo>
                  <a:pt x="3105" y="1297"/>
                </a:lnTo>
                <a:lnTo>
                  <a:pt x="3105" y="1294"/>
                </a:lnTo>
                <a:lnTo>
                  <a:pt x="3106" y="1292"/>
                </a:lnTo>
                <a:lnTo>
                  <a:pt x="3107" y="1289"/>
                </a:lnTo>
                <a:lnTo>
                  <a:pt x="3109" y="1287"/>
                </a:lnTo>
                <a:lnTo>
                  <a:pt x="3111" y="1286"/>
                </a:lnTo>
                <a:lnTo>
                  <a:pt x="3113" y="1283"/>
                </a:lnTo>
                <a:lnTo>
                  <a:pt x="3117" y="1283"/>
                </a:lnTo>
                <a:lnTo>
                  <a:pt x="3119" y="1282"/>
                </a:lnTo>
                <a:lnTo>
                  <a:pt x="3123" y="1283"/>
                </a:lnTo>
                <a:lnTo>
                  <a:pt x="3125" y="1283"/>
                </a:lnTo>
                <a:lnTo>
                  <a:pt x="3128" y="1286"/>
                </a:lnTo>
                <a:lnTo>
                  <a:pt x="3130" y="1287"/>
                </a:lnTo>
                <a:lnTo>
                  <a:pt x="3132" y="1289"/>
                </a:lnTo>
                <a:lnTo>
                  <a:pt x="3134" y="1292"/>
                </a:lnTo>
                <a:lnTo>
                  <a:pt x="3135" y="1294"/>
                </a:lnTo>
                <a:lnTo>
                  <a:pt x="3135" y="1297"/>
                </a:lnTo>
                <a:lnTo>
                  <a:pt x="3135" y="1300"/>
                </a:lnTo>
                <a:lnTo>
                  <a:pt x="3134" y="1303"/>
                </a:lnTo>
                <a:lnTo>
                  <a:pt x="3132" y="1306"/>
                </a:lnTo>
                <a:lnTo>
                  <a:pt x="3130" y="1308"/>
                </a:lnTo>
                <a:lnTo>
                  <a:pt x="3128" y="1309"/>
                </a:lnTo>
                <a:lnTo>
                  <a:pt x="3125" y="1311"/>
                </a:lnTo>
                <a:lnTo>
                  <a:pt x="3123" y="1312"/>
                </a:lnTo>
                <a:lnTo>
                  <a:pt x="3119" y="1312"/>
                </a:lnTo>
                <a:lnTo>
                  <a:pt x="3117" y="1312"/>
                </a:lnTo>
                <a:lnTo>
                  <a:pt x="3113" y="1311"/>
                </a:lnTo>
                <a:lnTo>
                  <a:pt x="3111" y="1309"/>
                </a:lnTo>
                <a:lnTo>
                  <a:pt x="3109" y="1308"/>
                </a:lnTo>
                <a:lnTo>
                  <a:pt x="3107" y="1306"/>
                </a:lnTo>
                <a:lnTo>
                  <a:pt x="3106" y="1303"/>
                </a:lnTo>
                <a:lnTo>
                  <a:pt x="3105" y="1300"/>
                </a:lnTo>
                <a:lnTo>
                  <a:pt x="3105" y="1297"/>
                </a:lnTo>
                <a:close/>
                <a:moveTo>
                  <a:pt x="3105" y="1238"/>
                </a:moveTo>
                <a:lnTo>
                  <a:pt x="3105" y="1238"/>
                </a:lnTo>
                <a:lnTo>
                  <a:pt x="3105" y="1234"/>
                </a:lnTo>
                <a:lnTo>
                  <a:pt x="3106" y="1232"/>
                </a:lnTo>
                <a:lnTo>
                  <a:pt x="3107" y="1229"/>
                </a:lnTo>
                <a:lnTo>
                  <a:pt x="3109" y="1227"/>
                </a:lnTo>
                <a:lnTo>
                  <a:pt x="3111" y="1226"/>
                </a:lnTo>
                <a:lnTo>
                  <a:pt x="3113" y="1223"/>
                </a:lnTo>
                <a:lnTo>
                  <a:pt x="3117" y="1223"/>
                </a:lnTo>
                <a:lnTo>
                  <a:pt x="3119" y="1222"/>
                </a:lnTo>
                <a:lnTo>
                  <a:pt x="3123" y="1223"/>
                </a:lnTo>
                <a:lnTo>
                  <a:pt x="3125" y="1223"/>
                </a:lnTo>
                <a:lnTo>
                  <a:pt x="3128" y="1226"/>
                </a:lnTo>
                <a:lnTo>
                  <a:pt x="3130" y="1227"/>
                </a:lnTo>
                <a:lnTo>
                  <a:pt x="3132" y="1229"/>
                </a:lnTo>
                <a:lnTo>
                  <a:pt x="3134" y="1232"/>
                </a:lnTo>
                <a:lnTo>
                  <a:pt x="3135" y="1234"/>
                </a:lnTo>
                <a:lnTo>
                  <a:pt x="3135" y="1238"/>
                </a:lnTo>
                <a:lnTo>
                  <a:pt x="3135" y="1240"/>
                </a:lnTo>
                <a:lnTo>
                  <a:pt x="3134" y="1244"/>
                </a:lnTo>
                <a:lnTo>
                  <a:pt x="3132" y="1246"/>
                </a:lnTo>
                <a:lnTo>
                  <a:pt x="3130" y="1249"/>
                </a:lnTo>
                <a:lnTo>
                  <a:pt x="3128" y="1250"/>
                </a:lnTo>
                <a:lnTo>
                  <a:pt x="3125" y="1251"/>
                </a:lnTo>
                <a:lnTo>
                  <a:pt x="3123" y="1252"/>
                </a:lnTo>
                <a:lnTo>
                  <a:pt x="3119" y="1252"/>
                </a:lnTo>
                <a:lnTo>
                  <a:pt x="3117" y="1252"/>
                </a:lnTo>
                <a:lnTo>
                  <a:pt x="3113" y="1251"/>
                </a:lnTo>
                <a:lnTo>
                  <a:pt x="3111" y="1250"/>
                </a:lnTo>
                <a:lnTo>
                  <a:pt x="3109" y="1249"/>
                </a:lnTo>
                <a:lnTo>
                  <a:pt x="3107" y="1246"/>
                </a:lnTo>
                <a:lnTo>
                  <a:pt x="3106" y="1244"/>
                </a:lnTo>
                <a:lnTo>
                  <a:pt x="3105" y="1240"/>
                </a:lnTo>
                <a:lnTo>
                  <a:pt x="3105" y="1238"/>
                </a:lnTo>
                <a:close/>
                <a:moveTo>
                  <a:pt x="3105" y="1178"/>
                </a:moveTo>
                <a:lnTo>
                  <a:pt x="3105" y="1178"/>
                </a:lnTo>
                <a:lnTo>
                  <a:pt x="3105" y="1175"/>
                </a:lnTo>
                <a:lnTo>
                  <a:pt x="3106" y="1172"/>
                </a:lnTo>
                <a:lnTo>
                  <a:pt x="3107" y="1170"/>
                </a:lnTo>
                <a:lnTo>
                  <a:pt x="3109" y="1167"/>
                </a:lnTo>
                <a:lnTo>
                  <a:pt x="3111" y="1166"/>
                </a:lnTo>
                <a:lnTo>
                  <a:pt x="3113" y="1164"/>
                </a:lnTo>
                <a:lnTo>
                  <a:pt x="3117" y="1164"/>
                </a:lnTo>
                <a:lnTo>
                  <a:pt x="3119" y="1163"/>
                </a:lnTo>
                <a:lnTo>
                  <a:pt x="3123" y="1164"/>
                </a:lnTo>
                <a:lnTo>
                  <a:pt x="3125" y="1164"/>
                </a:lnTo>
                <a:lnTo>
                  <a:pt x="3128" y="1166"/>
                </a:lnTo>
                <a:lnTo>
                  <a:pt x="3130" y="1167"/>
                </a:lnTo>
                <a:lnTo>
                  <a:pt x="3132" y="1170"/>
                </a:lnTo>
                <a:lnTo>
                  <a:pt x="3134" y="1172"/>
                </a:lnTo>
                <a:lnTo>
                  <a:pt x="3135" y="1175"/>
                </a:lnTo>
                <a:lnTo>
                  <a:pt x="3135" y="1178"/>
                </a:lnTo>
                <a:lnTo>
                  <a:pt x="3135" y="1180"/>
                </a:lnTo>
                <a:lnTo>
                  <a:pt x="3134" y="1184"/>
                </a:lnTo>
                <a:lnTo>
                  <a:pt x="3132" y="1186"/>
                </a:lnTo>
                <a:lnTo>
                  <a:pt x="3130" y="1189"/>
                </a:lnTo>
                <a:lnTo>
                  <a:pt x="3128" y="1190"/>
                </a:lnTo>
                <a:lnTo>
                  <a:pt x="3125" y="1191"/>
                </a:lnTo>
                <a:lnTo>
                  <a:pt x="3123" y="1192"/>
                </a:lnTo>
                <a:lnTo>
                  <a:pt x="3119" y="1192"/>
                </a:lnTo>
                <a:lnTo>
                  <a:pt x="3117" y="1192"/>
                </a:lnTo>
                <a:lnTo>
                  <a:pt x="3113" y="1191"/>
                </a:lnTo>
                <a:lnTo>
                  <a:pt x="3111" y="1190"/>
                </a:lnTo>
                <a:lnTo>
                  <a:pt x="3109" y="1189"/>
                </a:lnTo>
                <a:lnTo>
                  <a:pt x="3107" y="1186"/>
                </a:lnTo>
                <a:lnTo>
                  <a:pt x="3106" y="1184"/>
                </a:lnTo>
                <a:lnTo>
                  <a:pt x="3105" y="1180"/>
                </a:lnTo>
                <a:lnTo>
                  <a:pt x="3105" y="1178"/>
                </a:lnTo>
                <a:close/>
                <a:moveTo>
                  <a:pt x="3105" y="1118"/>
                </a:moveTo>
                <a:lnTo>
                  <a:pt x="3105" y="1118"/>
                </a:lnTo>
                <a:lnTo>
                  <a:pt x="3105" y="1115"/>
                </a:lnTo>
                <a:lnTo>
                  <a:pt x="3106" y="1112"/>
                </a:lnTo>
                <a:lnTo>
                  <a:pt x="3107" y="1110"/>
                </a:lnTo>
                <a:lnTo>
                  <a:pt x="3109" y="1108"/>
                </a:lnTo>
                <a:lnTo>
                  <a:pt x="3111" y="1106"/>
                </a:lnTo>
                <a:lnTo>
                  <a:pt x="3113" y="1104"/>
                </a:lnTo>
                <a:lnTo>
                  <a:pt x="3117" y="1104"/>
                </a:lnTo>
                <a:lnTo>
                  <a:pt x="3119" y="1103"/>
                </a:lnTo>
                <a:lnTo>
                  <a:pt x="3123" y="1104"/>
                </a:lnTo>
                <a:lnTo>
                  <a:pt x="3125" y="1104"/>
                </a:lnTo>
                <a:lnTo>
                  <a:pt x="3128" y="1106"/>
                </a:lnTo>
                <a:lnTo>
                  <a:pt x="3130" y="1108"/>
                </a:lnTo>
                <a:lnTo>
                  <a:pt x="3132" y="1110"/>
                </a:lnTo>
                <a:lnTo>
                  <a:pt x="3134" y="1112"/>
                </a:lnTo>
                <a:lnTo>
                  <a:pt x="3135" y="1115"/>
                </a:lnTo>
                <a:lnTo>
                  <a:pt x="3135" y="1118"/>
                </a:lnTo>
                <a:lnTo>
                  <a:pt x="3135" y="1121"/>
                </a:lnTo>
                <a:lnTo>
                  <a:pt x="3134" y="1124"/>
                </a:lnTo>
                <a:lnTo>
                  <a:pt x="3132" y="1127"/>
                </a:lnTo>
                <a:lnTo>
                  <a:pt x="3130" y="1129"/>
                </a:lnTo>
                <a:lnTo>
                  <a:pt x="3128" y="1130"/>
                </a:lnTo>
                <a:lnTo>
                  <a:pt x="3125" y="1132"/>
                </a:lnTo>
                <a:lnTo>
                  <a:pt x="3123" y="1133"/>
                </a:lnTo>
                <a:lnTo>
                  <a:pt x="3119" y="1133"/>
                </a:lnTo>
                <a:lnTo>
                  <a:pt x="3117" y="1133"/>
                </a:lnTo>
                <a:lnTo>
                  <a:pt x="3113" y="1132"/>
                </a:lnTo>
                <a:lnTo>
                  <a:pt x="3111" y="1130"/>
                </a:lnTo>
                <a:lnTo>
                  <a:pt x="3109" y="1129"/>
                </a:lnTo>
                <a:lnTo>
                  <a:pt x="3107" y="1127"/>
                </a:lnTo>
                <a:lnTo>
                  <a:pt x="3106" y="1124"/>
                </a:lnTo>
                <a:lnTo>
                  <a:pt x="3105" y="1121"/>
                </a:lnTo>
                <a:lnTo>
                  <a:pt x="3105" y="1118"/>
                </a:lnTo>
                <a:close/>
                <a:moveTo>
                  <a:pt x="3105" y="1059"/>
                </a:moveTo>
                <a:lnTo>
                  <a:pt x="3105" y="1059"/>
                </a:lnTo>
                <a:lnTo>
                  <a:pt x="3105" y="1055"/>
                </a:lnTo>
                <a:lnTo>
                  <a:pt x="3106" y="1053"/>
                </a:lnTo>
                <a:lnTo>
                  <a:pt x="3107" y="1050"/>
                </a:lnTo>
                <a:lnTo>
                  <a:pt x="3109" y="1048"/>
                </a:lnTo>
                <a:lnTo>
                  <a:pt x="3111" y="1046"/>
                </a:lnTo>
                <a:lnTo>
                  <a:pt x="3113" y="1044"/>
                </a:lnTo>
                <a:lnTo>
                  <a:pt x="3117" y="1044"/>
                </a:lnTo>
                <a:lnTo>
                  <a:pt x="3119" y="1043"/>
                </a:lnTo>
                <a:lnTo>
                  <a:pt x="3123" y="1044"/>
                </a:lnTo>
                <a:lnTo>
                  <a:pt x="3125" y="1044"/>
                </a:lnTo>
                <a:lnTo>
                  <a:pt x="3128" y="1046"/>
                </a:lnTo>
                <a:lnTo>
                  <a:pt x="3130" y="1048"/>
                </a:lnTo>
                <a:lnTo>
                  <a:pt x="3132" y="1050"/>
                </a:lnTo>
                <a:lnTo>
                  <a:pt x="3134" y="1053"/>
                </a:lnTo>
                <a:lnTo>
                  <a:pt x="3135" y="1055"/>
                </a:lnTo>
                <a:lnTo>
                  <a:pt x="3135" y="1059"/>
                </a:lnTo>
                <a:lnTo>
                  <a:pt x="3135" y="1061"/>
                </a:lnTo>
                <a:lnTo>
                  <a:pt x="3134" y="1065"/>
                </a:lnTo>
                <a:lnTo>
                  <a:pt x="3132" y="1067"/>
                </a:lnTo>
                <a:lnTo>
                  <a:pt x="3130" y="1069"/>
                </a:lnTo>
                <a:lnTo>
                  <a:pt x="3128" y="1071"/>
                </a:lnTo>
                <a:lnTo>
                  <a:pt x="3125" y="1072"/>
                </a:lnTo>
                <a:lnTo>
                  <a:pt x="3123" y="1073"/>
                </a:lnTo>
                <a:lnTo>
                  <a:pt x="3119" y="1073"/>
                </a:lnTo>
                <a:lnTo>
                  <a:pt x="3117" y="1073"/>
                </a:lnTo>
                <a:lnTo>
                  <a:pt x="3113" y="1072"/>
                </a:lnTo>
                <a:lnTo>
                  <a:pt x="3111" y="1071"/>
                </a:lnTo>
                <a:lnTo>
                  <a:pt x="3109" y="1069"/>
                </a:lnTo>
                <a:lnTo>
                  <a:pt x="3107" y="1067"/>
                </a:lnTo>
                <a:lnTo>
                  <a:pt x="3106" y="1065"/>
                </a:lnTo>
                <a:lnTo>
                  <a:pt x="3105" y="1061"/>
                </a:lnTo>
                <a:lnTo>
                  <a:pt x="3105" y="1059"/>
                </a:lnTo>
                <a:close/>
                <a:moveTo>
                  <a:pt x="3105" y="999"/>
                </a:moveTo>
                <a:lnTo>
                  <a:pt x="3105" y="999"/>
                </a:lnTo>
                <a:lnTo>
                  <a:pt x="3105" y="995"/>
                </a:lnTo>
                <a:lnTo>
                  <a:pt x="3106" y="993"/>
                </a:lnTo>
                <a:lnTo>
                  <a:pt x="3107" y="991"/>
                </a:lnTo>
                <a:lnTo>
                  <a:pt x="3109" y="988"/>
                </a:lnTo>
                <a:lnTo>
                  <a:pt x="3111" y="986"/>
                </a:lnTo>
                <a:lnTo>
                  <a:pt x="3113" y="985"/>
                </a:lnTo>
                <a:lnTo>
                  <a:pt x="3117" y="985"/>
                </a:lnTo>
                <a:lnTo>
                  <a:pt x="3119" y="984"/>
                </a:lnTo>
                <a:lnTo>
                  <a:pt x="3123" y="985"/>
                </a:lnTo>
                <a:lnTo>
                  <a:pt x="3125" y="985"/>
                </a:lnTo>
                <a:lnTo>
                  <a:pt x="3128" y="986"/>
                </a:lnTo>
                <a:lnTo>
                  <a:pt x="3130" y="988"/>
                </a:lnTo>
                <a:lnTo>
                  <a:pt x="3132" y="991"/>
                </a:lnTo>
                <a:lnTo>
                  <a:pt x="3134" y="993"/>
                </a:lnTo>
                <a:lnTo>
                  <a:pt x="3135" y="995"/>
                </a:lnTo>
                <a:lnTo>
                  <a:pt x="3135" y="999"/>
                </a:lnTo>
                <a:lnTo>
                  <a:pt x="3135" y="1001"/>
                </a:lnTo>
                <a:lnTo>
                  <a:pt x="3134" y="1005"/>
                </a:lnTo>
                <a:lnTo>
                  <a:pt x="3132" y="1007"/>
                </a:lnTo>
                <a:lnTo>
                  <a:pt x="3130" y="1010"/>
                </a:lnTo>
                <a:lnTo>
                  <a:pt x="3128" y="1011"/>
                </a:lnTo>
                <a:lnTo>
                  <a:pt x="3125" y="1012"/>
                </a:lnTo>
                <a:lnTo>
                  <a:pt x="3123" y="1013"/>
                </a:lnTo>
                <a:lnTo>
                  <a:pt x="3119" y="1013"/>
                </a:lnTo>
                <a:lnTo>
                  <a:pt x="3117" y="1013"/>
                </a:lnTo>
                <a:lnTo>
                  <a:pt x="3113" y="1012"/>
                </a:lnTo>
                <a:lnTo>
                  <a:pt x="3111" y="1011"/>
                </a:lnTo>
                <a:lnTo>
                  <a:pt x="3109" y="1010"/>
                </a:lnTo>
                <a:lnTo>
                  <a:pt x="3107" y="1007"/>
                </a:lnTo>
                <a:lnTo>
                  <a:pt x="3106" y="1005"/>
                </a:lnTo>
                <a:lnTo>
                  <a:pt x="3105" y="1001"/>
                </a:lnTo>
                <a:lnTo>
                  <a:pt x="3105" y="999"/>
                </a:lnTo>
                <a:close/>
                <a:moveTo>
                  <a:pt x="3105" y="939"/>
                </a:moveTo>
                <a:lnTo>
                  <a:pt x="3105" y="939"/>
                </a:lnTo>
                <a:lnTo>
                  <a:pt x="3105" y="936"/>
                </a:lnTo>
                <a:lnTo>
                  <a:pt x="3106" y="933"/>
                </a:lnTo>
                <a:lnTo>
                  <a:pt x="3107" y="931"/>
                </a:lnTo>
                <a:lnTo>
                  <a:pt x="3109" y="929"/>
                </a:lnTo>
                <a:lnTo>
                  <a:pt x="3111" y="926"/>
                </a:lnTo>
                <a:lnTo>
                  <a:pt x="3113" y="925"/>
                </a:lnTo>
                <a:lnTo>
                  <a:pt x="3117" y="925"/>
                </a:lnTo>
                <a:lnTo>
                  <a:pt x="3119" y="924"/>
                </a:lnTo>
                <a:lnTo>
                  <a:pt x="3123" y="925"/>
                </a:lnTo>
                <a:lnTo>
                  <a:pt x="3125" y="925"/>
                </a:lnTo>
                <a:lnTo>
                  <a:pt x="3128" y="926"/>
                </a:lnTo>
                <a:lnTo>
                  <a:pt x="3130" y="929"/>
                </a:lnTo>
                <a:lnTo>
                  <a:pt x="3132" y="931"/>
                </a:lnTo>
                <a:lnTo>
                  <a:pt x="3134" y="933"/>
                </a:lnTo>
                <a:lnTo>
                  <a:pt x="3135" y="936"/>
                </a:lnTo>
                <a:lnTo>
                  <a:pt x="3135" y="939"/>
                </a:lnTo>
                <a:lnTo>
                  <a:pt x="3135" y="942"/>
                </a:lnTo>
                <a:lnTo>
                  <a:pt x="3134" y="945"/>
                </a:lnTo>
                <a:lnTo>
                  <a:pt x="3132" y="948"/>
                </a:lnTo>
                <a:lnTo>
                  <a:pt x="3130" y="950"/>
                </a:lnTo>
                <a:lnTo>
                  <a:pt x="3128" y="951"/>
                </a:lnTo>
                <a:lnTo>
                  <a:pt x="3125" y="952"/>
                </a:lnTo>
                <a:lnTo>
                  <a:pt x="3123" y="954"/>
                </a:lnTo>
                <a:lnTo>
                  <a:pt x="3119" y="954"/>
                </a:lnTo>
                <a:lnTo>
                  <a:pt x="3117" y="954"/>
                </a:lnTo>
                <a:lnTo>
                  <a:pt x="3113" y="952"/>
                </a:lnTo>
                <a:lnTo>
                  <a:pt x="3111" y="951"/>
                </a:lnTo>
                <a:lnTo>
                  <a:pt x="3109" y="950"/>
                </a:lnTo>
                <a:lnTo>
                  <a:pt x="3107" y="948"/>
                </a:lnTo>
                <a:lnTo>
                  <a:pt x="3106" y="945"/>
                </a:lnTo>
                <a:lnTo>
                  <a:pt x="3105" y="942"/>
                </a:lnTo>
                <a:lnTo>
                  <a:pt x="3105" y="939"/>
                </a:lnTo>
                <a:close/>
                <a:moveTo>
                  <a:pt x="3105" y="880"/>
                </a:moveTo>
                <a:lnTo>
                  <a:pt x="3105" y="880"/>
                </a:lnTo>
                <a:lnTo>
                  <a:pt x="3105" y="876"/>
                </a:lnTo>
                <a:lnTo>
                  <a:pt x="3106" y="874"/>
                </a:lnTo>
                <a:lnTo>
                  <a:pt x="3107" y="871"/>
                </a:lnTo>
                <a:lnTo>
                  <a:pt x="3109" y="869"/>
                </a:lnTo>
                <a:lnTo>
                  <a:pt x="3111" y="867"/>
                </a:lnTo>
                <a:lnTo>
                  <a:pt x="3113" y="865"/>
                </a:lnTo>
                <a:lnTo>
                  <a:pt x="3117" y="865"/>
                </a:lnTo>
                <a:lnTo>
                  <a:pt x="3119" y="864"/>
                </a:lnTo>
                <a:lnTo>
                  <a:pt x="3123" y="865"/>
                </a:lnTo>
                <a:lnTo>
                  <a:pt x="3125" y="865"/>
                </a:lnTo>
                <a:lnTo>
                  <a:pt x="3128" y="867"/>
                </a:lnTo>
                <a:lnTo>
                  <a:pt x="3130" y="869"/>
                </a:lnTo>
                <a:lnTo>
                  <a:pt x="3132" y="871"/>
                </a:lnTo>
                <a:lnTo>
                  <a:pt x="3134" y="874"/>
                </a:lnTo>
                <a:lnTo>
                  <a:pt x="3135" y="876"/>
                </a:lnTo>
                <a:lnTo>
                  <a:pt x="3135" y="880"/>
                </a:lnTo>
                <a:lnTo>
                  <a:pt x="3135" y="882"/>
                </a:lnTo>
                <a:lnTo>
                  <a:pt x="3134" y="886"/>
                </a:lnTo>
                <a:lnTo>
                  <a:pt x="3132" y="888"/>
                </a:lnTo>
                <a:lnTo>
                  <a:pt x="3130" y="890"/>
                </a:lnTo>
                <a:lnTo>
                  <a:pt x="3128" y="892"/>
                </a:lnTo>
                <a:lnTo>
                  <a:pt x="3125" y="893"/>
                </a:lnTo>
                <a:lnTo>
                  <a:pt x="3123" y="894"/>
                </a:lnTo>
                <a:lnTo>
                  <a:pt x="3119" y="894"/>
                </a:lnTo>
                <a:lnTo>
                  <a:pt x="3117" y="894"/>
                </a:lnTo>
                <a:lnTo>
                  <a:pt x="3113" y="893"/>
                </a:lnTo>
                <a:lnTo>
                  <a:pt x="3111" y="892"/>
                </a:lnTo>
                <a:lnTo>
                  <a:pt x="3109" y="890"/>
                </a:lnTo>
                <a:lnTo>
                  <a:pt x="3107" y="888"/>
                </a:lnTo>
                <a:lnTo>
                  <a:pt x="3106" y="886"/>
                </a:lnTo>
                <a:lnTo>
                  <a:pt x="3105" y="882"/>
                </a:lnTo>
                <a:lnTo>
                  <a:pt x="3105" y="880"/>
                </a:lnTo>
                <a:close/>
                <a:moveTo>
                  <a:pt x="3105" y="820"/>
                </a:moveTo>
                <a:lnTo>
                  <a:pt x="3105" y="820"/>
                </a:lnTo>
                <a:lnTo>
                  <a:pt x="3105" y="816"/>
                </a:lnTo>
                <a:lnTo>
                  <a:pt x="3106" y="814"/>
                </a:lnTo>
                <a:lnTo>
                  <a:pt x="3107" y="812"/>
                </a:lnTo>
                <a:lnTo>
                  <a:pt x="3109" y="809"/>
                </a:lnTo>
                <a:lnTo>
                  <a:pt x="3111" y="807"/>
                </a:lnTo>
                <a:lnTo>
                  <a:pt x="3113" y="806"/>
                </a:lnTo>
                <a:lnTo>
                  <a:pt x="3117" y="806"/>
                </a:lnTo>
                <a:lnTo>
                  <a:pt x="3119" y="804"/>
                </a:lnTo>
                <a:lnTo>
                  <a:pt x="3123" y="806"/>
                </a:lnTo>
                <a:lnTo>
                  <a:pt x="3125" y="806"/>
                </a:lnTo>
                <a:lnTo>
                  <a:pt x="3128" y="807"/>
                </a:lnTo>
                <a:lnTo>
                  <a:pt x="3130" y="809"/>
                </a:lnTo>
                <a:lnTo>
                  <a:pt x="3132" y="812"/>
                </a:lnTo>
                <a:lnTo>
                  <a:pt x="3134" y="814"/>
                </a:lnTo>
                <a:lnTo>
                  <a:pt x="3135" y="816"/>
                </a:lnTo>
                <a:lnTo>
                  <a:pt x="3135" y="820"/>
                </a:lnTo>
                <a:lnTo>
                  <a:pt x="3135" y="822"/>
                </a:lnTo>
                <a:lnTo>
                  <a:pt x="3134" y="826"/>
                </a:lnTo>
                <a:lnTo>
                  <a:pt x="3132" y="828"/>
                </a:lnTo>
                <a:lnTo>
                  <a:pt x="3130" y="831"/>
                </a:lnTo>
                <a:lnTo>
                  <a:pt x="3128" y="832"/>
                </a:lnTo>
                <a:lnTo>
                  <a:pt x="3125" y="833"/>
                </a:lnTo>
                <a:lnTo>
                  <a:pt x="3123" y="834"/>
                </a:lnTo>
                <a:lnTo>
                  <a:pt x="3119" y="834"/>
                </a:lnTo>
                <a:lnTo>
                  <a:pt x="3117" y="834"/>
                </a:lnTo>
                <a:lnTo>
                  <a:pt x="3113" y="833"/>
                </a:lnTo>
                <a:lnTo>
                  <a:pt x="3111" y="832"/>
                </a:lnTo>
                <a:lnTo>
                  <a:pt x="3109" y="831"/>
                </a:lnTo>
                <a:lnTo>
                  <a:pt x="3107" y="828"/>
                </a:lnTo>
                <a:lnTo>
                  <a:pt x="3106" y="826"/>
                </a:lnTo>
                <a:lnTo>
                  <a:pt x="3105" y="822"/>
                </a:lnTo>
                <a:lnTo>
                  <a:pt x="3105" y="820"/>
                </a:lnTo>
                <a:close/>
                <a:moveTo>
                  <a:pt x="3105" y="760"/>
                </a:moveTo>
                <a:lnTo>
                  <a:pt x="3105" y="760"/>
                </a:lnTo>
                <a:lnTo>
                  <a:pt x="3105" y="757"/>
                </a:lnTo>
                <a:lnTo>
                  <a:pt x="3106" y="754"/>
                </a:lnTo>
                <a:lnTo>
                  <a:pt x="3107" y="752"/>
                </a:lnTo>
                <a:lnTo>
                  <a:pt x="3109" y="750"/>
                </a:lnTo>
                <a:lnTo>
                  <a:pt x="3111" y="747"/>
                </a:lnTo>
                <a:lnTo>
                  <a:pt x="3113" y="746"/>
                </a:lnTo>
                <a:lnTo>
                  <a:pt x="3117" y="745"/>
                </a:lnTo>
                <a:lnTo>
                  <a:pt x="3119" y="745"/>
                </a:lnTo>
                <a:lnTo>
                  <a:pt x="3123" y="745"/>
                </a:lnTo>
                <a:lnTo>
                  <a:pt x="3125" y="746"/>
                </a:lnTo>
                <a:lnTo>
                  <a:pt x="3128" y="747"/>
                </a:lnTo>
                <a:lnTo>
                  <a:pt x="3130" y="750"/>
                </a:lnTo>
                <a:lnTo>
                  <a:pt x="3132" y="752"/>
                </a:lnTo>
                <a:lnTo>
                  <a:pt x="3134" y="754"/>
                </a:lnTo>
                <a:lnTo>
                  <a:pt x="3135" y="757"/>
                </a:lnTo>
                <a:lnTo>
                  <a:pt x="3135" y="760"/>
                </a:lnTo>
                <a:lnTo>
                  <a:pt x="3135" y="763"/>
                </a:lnTo>
                <a:lnTo>
                  <a:pt x="3134" y="766"/>
                </a:lnTo>
                <a:lnTo>
                  <a:pt x="3132" y="769"/>
                </a:lnTo>
                <a:lnTo>
                  <a:pt x="3130" y="771"/>
                </a:lnTo>
                <a:lnTo>
                  <a:pt x="3128" y="772"/>
                </a:lnTo>
                <a:lnTo>
                  <a:pt x="3125" y="773"/>
                </a:lnTo>
                <a:lnTo>
                  <a:pt x="3123" y="775"/>
                </a:lnTo>
                <a:lnTo>
                  <a:pt x="3119" y="775"/>
                </a:lnTo>
                <a:lnTo>
                  <a:pt x="3117" y="775"/>
                </a:lnTo>
                <a:lnTo>
                  <a:pt x="3113" y="773"/>
                </a:lnTo>
                <a:lnTo>
                  <a:pt x="3111" y="772"/>
                </a:lnTo>
                <a:lnTo>
                  <a:pt x="3109" y="771"/>
                </a:lnTo>
                <a:lnTo>
                  <a:pt x="3107" y="769"/>
                </a:lnTo>
                <a:lnTo>
                  <a:pt x="3106" y="766"/>
                </a:lnTo>
                <a:lnTo>
                  <a:pt x="3105" y="763"/>
                </a:lnTo>
                <a:lnTo>
                  <a:pt x="3105" y="760"/>
                </a:lnTo>
                <a:close/>
                <a:moveTo>
                  <a:pt x="3105" y="701"/>
                </a:moveTo>
                <a:lnTo>
                  <a:pt x="3105" y="701"/>
                </a:lnTo>
                <a:lnTo>
                  <a:pt x="3105" y="697"/>
                </a:lnTo>
                <a:lnTo>
                  <a:pt x="3106" y="695"/>
                </a:lnTo>
                <a:lnTo>
                  <a:pt x="3107" y="692"/>
                </a:lnTo>
                <a:lnTo>
                  <a:pt x="3109" y="690"/>
                </a:lnTo>
                <a:lnTo>
                  <a:pt x="3111" y="687"/>
                </a:lnTo>
                <a:lnTo>
                  <a:pt x="3113" y="686"/>
                </a:lnTo>
                <a:lnTo>
                  <a:pt x="3117" y="685"/>
                </a:lnTo>
                <a:lnTo>
                  <a:pt x="3119" y="685"/>
                </a:lnTo>
                <a:lnTo>
                  <a:pt x="3123" y="685"/>
                </a:lnTo>
                <a:lnTo>
                  <a:pt x="3125" y="686"/>
                </a:lnTo>
                <a:lnTo>
                  <a:pt x="3128" y="687"/>
                </a:lnTo>
                <a:lnTo>
                  <a:pt x="3130" y="690"/>
                </a:lnTo>
                <a:lnTo>
                  <a:pt x="3132" y="692"/>
                </a:lnTo>
                <a:lnTo>
                  <a:pt x="3134" y="695"/>
                </a:lnTo>
                <a:lnTo>
                  <a:pt x="3135" y="697"/>
                </a:lnTo>
                <a:lnTo>
                  <a:pt x="3135" y="701"/>
                </a:lnTo>
                <a:lnTo>
                  <a:pt x="3135" y="703"/>
                </a:lnTo>
                <a:lnTo>
                  <a:pt x="3134" y="707"/>
                </a:lnTo>
                <a:lnTo>
                  <a:pt x="3132" y="709"/>
                </a:lnTo>
                <a:lnTo>
                  <a:pt x="3130" y="711"/>
                </a:lnTo>
                <a:lnTo>
                  <a:pt x="3128" y="713"/>
                </a:lnTo>
                <a:lnTo>
                  <a:pt x="3125" y="714"/>
                </a:lnTo>
                <a:lnTo>
                  <a:pt x="3123" y="715"/>
                </a:lnTo>
                <a:lnTo>
                  <a:pt x="3119" y="715"/>
                </a:lnTo>
                <a:lnTo>
                  <a:pt x="3117" y="715"/>
                </a:lnTo>
                <a:lnTo>
                  <a:pt x="3113" y="714"/>
                </a:lnTo>
                <a:lnTo>
                  <a:pt x="3111" y="713"/>
                </a:lnTo>
                <a:lnTo>
                  <a:pt x="3109" y="711"/>
                </a:lnTo>
                <a:lnTo>
                  <a:pt x="3107" y="709"/>
                </a:lnTo>
                <a:lnTo>
                  <a:pt x="3106" y="707"/>
                </a:lnTo>
                <a:lnTo>
                  <a:pt x="3105" y="703"/>
                </a:lnTo>
                <a:lnTo>
                  <a:pt x="3105" y="701"/>
                </a:lnTo>
                <a:close/>
                <a:moveTo>
                  <a:pt x="3105" y="641"/>
                </a:moveTo>
                <a:lnTo>
                  <a:pt x="3105" y="641"/>
                </a:lnTo>
                <a:lnTo>
                  <a:pt x="3105" y="637"/>
                </a:lnTo>
                <a:lnTo>
                  <a:pt x="3106" y="635"/>
                </a:lnTo>
                <a:lnTo>
                  <a:pt x="3107" y="633"/>
                </a:lnTo>
                <a:lnTo>
                  <a:pt x="3109" y="630"/>
                </a:lnTo>
                <a:lnTo>
                  <a:pt x="3111" y="628"/>
                </a:lnTo>
                <a:lnTo>
                  <a:pt x="3113" y="627"/>
                </a:lnTo>
                <a:lnTo>
                  <a:pt x="3117" y="625"/>
                </a:lnTo>
                <a:lnTo>
                  <a:pt x="3119" y="625"/>
                </a:lnTo>
                <a:lnTo>
                  <a:pt x="3123" y="625"/>
                </a:lnTo>
                <a:lnTo>
                  <a:pt x="3125" y="627"/>
                </a:lnTo>
                <a:lnTo>
                  <a:pt x="3128" y="628"/>
                </a:lnTo>
                <a:lnTo>
                  <a:pt x="3130" y="630"/>
                </a:lnTo>
                <a:lnTo>
                  <a:pt x="3132" y="633"/>
                </a:lnTo>
                <a:lnTo>
                  <a:pt x="3134" y="635"/>
                </a:lnTo>
                <a:lnTo>
                  <a:pt x="3135" y="637"/>
                </a:lnTo>
                <a:lnTo>
                  <a:pt x="3135" y="641"/>
                </a:lnTo>
                <a:lnTo>
                  <a:pt x="3135" y="643"/>
                </a:lnTo>
                <a:lnTo>
                  <a:pt x="3134" y="646"/>
                </a:lnTo>
                <a:lnTo>
                  <a:pt x="3132" y="649"/>
                </a:lnTo>
                <a:lnTo>
                  <a:pt x="3130" y="650"/>
                </a:lnTo>
                <a:lnTo>
                  <a:pt x="3128" y="653"/>
                </a:lnTo>
                <a:lnTo>
                  <a:pt x="3125" y="654"/>
                </a:lnTo>
                <a:lnTo>
                  <a:pt x="3123" y="655"/>
                </a:lnTo>
                <a:lnTo>
                  <a:pt x="3119" y="655"/>
                </a:lnTo>
                <a:lnTo>
                  <a:pt x="3117" y="655"/>
                </a:lnTo>
                <a:lnTo>
                  <a:pt x="3113" y="654"/>
                </a:lnTo>
                <a:lnTo>
                  <a:pt x="3111" y="653"/>
                </a:lnTo>
                <a:lnTo>
                  <a:pt x="3109" y="650"/>
                </a:lnTo>
                <a:lnTo>
                  <a:pt x="3107" y="649"/>
                </a:lnTo>
                <a:lnTo>
                  <a:pt x="3106" y="646"/>
                </a:lnTo>
                <a:lnTo>
                  <a:pt x="3105" y="643"/>
                </a:lnTo>
                <a:lnTo>
                  <a:pt x="3105" y="641"/>
                </a:lnTo>
                <a:close/>
                <a:moveTo>
                  <a:pt x="3105" y="581"/>
                </a:moveTo>
                <a:lnTo>
                  <a:pt x="3105" y="581"/>
                </a:lnTo>
                <a:lnTo>
                  <a:pt x="3105" y="578"/>
                </a:lnTo>
                <a:lnTo>
                  <a:pt x="3106" y="575"/>
                </a:lnTo>
                <a:lnTo>
                  <a:pt x="3107" y="573"/>
                </a:lnTo>
                <a:lnTo>
                  <a:pt x="3109" y="570"/>
                </a:lnTo>
                <a:lnTo>
                  <a:pt x="3111" y="568"/>
                </a:lnTo>
                <a:lnTo>
                  <a:pt x="3113" y="567"/>
                </a:lnTo>
                <a:lnTo>
                  <a:pt x="3117" y="566"/>
                </a:lnTo>
                <a:lnTo>
                  <a:pt x="3119" y="566"/>
                </a:lnTo>
                <a:lnTo>
                  <a:pt x="3123" y="566"/>
                </a:lnTo>
                <a:lnTo>
                  <a:pt x="3125" y="567"/>
                </a:lnTo>
                <a:lnTo>
                  <a:pt x="3128" y="568"/>
                </a:lnTo>
                <a:lnTo>
                  <a:pt x="3130" y="570"/>
                </a:lnTo>
                <a:lnTo>
                  <a:pt x="3132" y="573"/>
                </a:lnTo>
                <a:lnTo>
                  <a:pt x="3134" y="575"/>
                </a:lnTo>
                <a:lnTo>
                  <a:pt x="3135" y="578"/>
                </a:lnTo>
                <a:lnTo>
                  <a:pt x="3135" y="581"/>
                </a:lnTo>
                <a:lnTo>
                  <a:pt x="3135" y="584"/>
                </a:lnTo>
                <a:lnTo>
                  <a:pt x="3134" y="586"/>
                </a:lnTo>
                <a:lnTo>
                  <a:pt x="3132" y="590"/>
                </a:lnTo>
                <a:lnTo>
                  <a:pt x="3130" y="591"/>
                </a:lnTo>
                <a:lnTo>
                  <a:pt x="3128" y="593"/>
                </a:lnTo>
                <a:lnTo>
                  <a:pt x="3125" y="594"/>
                </a:lnTo>
                <a:lnTo>
                  <a:pt x="3123" y="596"/>
                </a:lnTo>
                <a:lnTo>
                  <a:pt x="3119" y="596"/>
                </a:lnTo>
                <a:lnTo>
                  <a:pt x="3117" y="596"/>
                </a:lnTo>
                <a:lnTo>
                  <a:pt x="3113" y="594"/>
                </a:lnTo>
                <a:lnTo>
                  <a:pt x="3111" y="593"/>
                </a:lnTo>
                <a:lnTo>
                  <a:pt x="3109" y="591"/>
                </a:lnTo>
                <a:lnTo>
                  <a:pt x="3107" y="590"/>
                </a:lnTo>
                <a:lnTo>
                  <a:pt x="3106" y="586"/>
                </a:lnTo>
                <a:lnTo>
                  <a:pt x="3105" y="584"/>
                </a:lnTo>
                <a:lnTo>
                  <a:pt x="3105" y="581"/>
                </a:lnTo>
                <a:close/>
                <a:moveTo>
                  <a:pt x="3105" y="522"/>
                </a:moveTo>
                <a:lnTo>
                  <a:pt x="3105" y="522"/>
                </a:lnTo>
                <a:lnTo>
                  <a:pt x="3105" y="518"/>
                </a:lnTo>
                <a:lnTo>
                  <a:pt x="3106" y="516"/>
                </a:lnTo>
                <a:lnTo>
                  <a:pt x="3107" y="513"/>
                </a:lnTo>
                <a:lnTo>
                  <a:pt x="3109" y="511"/>
                </a:lnTo>
                <a:lnTo>
                  <a:pt x="3111" y="508"/>
                </a:lnTo>
                <a:lnTo>
                  <a:pt x="3113" y="507"/>
                </a:lnTo>
                <a:lnTo>
                  <a:pt x="3117" y="506"/>
                </a:lnTo>
                <a:lnTo>
                  <a:pt x="3119" y="506"/>
                </a:lnTo>
                <a:lnTo>
                  <a:pt x="3123" y="506"/>
                </a:lnTo>
                <a:lnTo>
                  <a:pt x="3125" y="507"/>
                </a:lnTo>
                <a:lnTo>
                  <a:pt x="3128" y="508"/>
                </a:lnTo>
                <a:lnTo>
                  <a:pt x="3130" y="511"/>
                </a:lnTo>
                <a:lnTo>
                  <a:pt x="3132" y="513"/>
                </a:lnTo>
                <a:lnTo>
                  <a:pt x="3134" y="516"/>
                </a:lnTo>
                <a:lnTo>
                  <a:pt x="3135" y="518"/>
                </a:lnTo>
                <a:lnTo>
                  <a:pt x="3135" y="522"/>
                </a:lnTo>
                <a:lnTo>
                  <a:pt x="3135" y="524"/>
                </a:lnTo>
                <a:lnTo>
                  <a:pt x="3134" y="526"/>
                </a:lnTo>
                <a:lnTo>
                  <a:pt x="3132" y="530"/>
                </a:lnTo>
                <a:lnTo>
                  <a:pt x="3130" y="531"/>
                </a:lnTo>
                <a:lnTo>
                  <a:pt x="3128" y="533"/>
                </a:lnTo>
                <a:lnTo>
                  <a:pt x="3125" y="535"/>
                </a:lnTo>
                <a:lnTo>
                  <a:pt x="3123" y="536"/>
                </a:lnTo>
                <a:lnTo>
                  <a:pt x="3119" y="536"/>
                </a:lnTo>
                <a:lnTo>
                  <a:pt x="3117" y="536"/>
                </a:lnTo>
                <a:lnTo>
                  <a:pt x="3113" y="535"/>
                </a:lnTo>
                <a:lnTo>
                  <a:pt x="3111" y="533"/>
                </a:lnTo>
                <a:lnTo>
                  <a:pt x="3109" y="531"/>
                </a:lnTo>
                <a:lnTo>
                  <a:pt x="3107" y="530"/>
                </a:lnTo>
                <a:lnTo>
                  <a:pt x="3106" y="526"/>
                </a:lnTo>
                <a:lnTo>
                  <a:pt x="3105" y="524"/>
                </a:lnTo>
                <a:lnTo>
                  <a:pt x="3105" y="522"/>
                </a:lnTo>
                <a:close/>
                <a:moveTo>
                  <a:pt x="3105" y="462"/>
                </a:moveTo>
                <a:lnTo>
                  <a:pt x="3105" y="462"/>
                </a:lnTo>
                <a:lnTo>
                  <a:pt x="3105" y="458"/>
                </a:lnTo>
                <a:lnTo>
                  <a:pt x="3106" y="456"/>
                </a:lnTo>
                <a:lnTo>
                  <a:pt x="3107" y="453"/>
                </a:lnTo>
                <a:lnTo>
                  <a:pt x="3109" y="451"/>
                </a:lnTo>
                <a:lnTo>
                  <a:pt x="3111" y="449"/>
                </a:lnTo>
                <a:lnTo>
                  <a:pt x="3113" y="447"/>
                </a:lnTo>
                <a:lnTo>
                  <a:pt x="3117" y="446"/>
                </a:lnTo>
                <a:lnTo>
                  <a:pt x="3119" y="446"/>
                </a:lnTo>
                <a:lnTo>
                  <a:pt x="3123" y="446"/>
                </a:lnTo>
                <a:lnTo>
                  <a:pt x="3125" y="447"/>
                </a:lnTo>
                <a:lnTo>
                  <a:pt x="3128" y="449"/>
                </a:lnTo>
                <a:lnTo>
                  <a:pt x="3130" y="451"/>
                </a:lnTo>
                <a:lnTo>
                  <a:pt x="3132" y="453"/>
                </a:lnTo>
                <a:lnTo>
                  <a:pt x="3134" y="456"/>
                </a:lnTo>
                <a:lnTo>
                  <a:pt x="3135" y="458"/>
                </a:lnTo>
                <a:lnTo>
                  <a:pt x="3135" y="462"/>
                </a:lnTo>
                <a:lnTo>
                  <a:pt x="3135" y="464"/>
                </a:lnTo>
                <a:lnTo>
                  <a:pt x="3134" y="467"/>
                </a:lnTo>
                <a:lnTo>
                  <a:pt x="3132" y="470"/>
                </a:lnTo>
                <a:lnTo>
                  <a:pt x="3130" y="471"/>
                </a:lnTo>
                <a:lnTo>
                  <a:pt x="3128" y="474"/>
                </a:lnTo>
                <a:lnTo>
                  <a:pt x="3125" y="475"/>
                </a:lnTo>
                <a:lnTo>
                  <a:pt x="3123" y="476"/>
                </a:lnTo>
                <a:lnTo>
                  <a:pt x="3119" y="476"/>
                </a:lnTo>
                <a:lnTo>
                  <a:pt x="3117" y="476"/>
                </a:lnTo>
                <a:lnTo>
                  <a:pt x="3113" y="475"/>
                </a:lnTo>
                <a:lnTo>
                  <a:pt x="3111" y="474"/>
                </a:lnTo>
                <a:lnTo>
                  <a:pt x="3109" y="471"/>
                </a:lnTo>
                <a:lnTo>
                  <a:pt x="3107" y="470"/>
                </a:lnTo>
                <a:lnTo>
                  <a:pt x="3106" y="467"/>
                </a:lnTo>
                <a:lnTo>
                  <a:pt x="3105" y="464"/>
                </a:lnTo>
                <a:lnTo>
                  <a:pt x="3105" y="462"/>
                </a:lnTo>
                <a:close/>
                <a:moveTo>
                  <a:pt x="3105" y="402"/>
                </a:moveTo>
                <a:lnTo>
                  <a:pt x="3105" y="402"/>
                </a:lnTo>
                <a:lnTo>
                  <a:pt x="3105" y="399"/>
                </a:lnTo>
                <a:lnTo>
                  <a:pt x="3106" y="396"/>
                </a:lnTo>
                <a:lnTo>
                  <a:pt x="3107" y="394"/>
                </a:lnTo>
                <a:lnTo>
                  <a:pt x="3109" y="391"/>
                </a:lnTo>
                <a:lnTo>
                  <a:pt x="3111" y="389"/>
                </a:lnTo>
                <a:lnTo>
                  <a:pt x="3113" y="388"/>
                </a:lnTo>
                <a:lnTo>
                  <a:pt x="3117" y="387"/>
                </a:lnTo>
                <a:lnTo>
                  <a:pt x="3119" y="387"/>
                </a:lnTo>
                <a:lnTo>
                  <a:pt x="3123" y="387"/>
                </a:lnTo>
                <a:lnTo>
                  <a:pt x="3125" y="388"/>
                </a:lnTo>
                <a:lnTo>
                  <a:pt x="3128" y="389"/>
                </a:lnTo>
                <a:lnTo>
                  <a:pt x="3130" y="391"/>
                </a:lnTo>
                <a:lnTo>
                  <a:pt x="3132" y="394"/>
                </a:lnTo>
                <a:lnTo>
                  <a:pt x="3134" y="396"/>
                </a:lnTo>
                <a:lnTo>
                  <a:pt x="3135" y="399"/>
                </a:lnTo>
                <a:lnTo>
                  <a:pt x="3135" y="402"/>
                </a:lnTo>
                <a:lnTo>
                  <a:pt x="3135" y="405"/>
                </a:lnTo>
                <a:lnTo>
                  <a:pt x="3134" y="407"/>
                </a:lnTo>
                <a:lnTo>
                  <a:pt x="3132" y="410"/>
                </a:lnTo>
                <a:lnTo>
                  <a:pt x="3130" y="412"/>
                </a:lnTo>
                <a:lnTo>
                  <a:pt x="3128" y="414"/>
                </a:lnTo>
                <a:lnTo>
                  <a:pt x="3125" y="415"/>
                </a:lnTo>
                <a:lnTo>
                  <a:pt x="3123" y="416"/>
                </a:lnTo>
                <a:lnTo>
                  <a:pt x="3119" y="416"/>
                </a:lnTo>
                <a:lnTo>
                  <a:pt x="3117" y="416"/>
                </a:lnTo>
                <a:lnTo>
                  <a:pt x="3113" y="415"/>
                </a:lnTo>
                <a:lnTo>
                  <a:pt x="3111" y="414"/>
                </a:lnTo>
                <a:lnTo>
                  <a:pt x="3109" y="412"/>
                </a:lnTo>
                <a:lnTo>
                  <a:pt x="3107" y="410"/>
                </a:lnTo>
                <a:lnTo>
                  <a:pt x="3106" y="407"/>
                </a:lnTo>
                <a:lnTo>
                  <a:pt x="3105" y="405"/>
                </a:lnTo>
                <a:lnTo>
                  <a:pt x="3105" y="402"/>
                </a:lnTo>
                <a:close/>
                <a:moveTo>
                  <a:pt x="3105" y="342"/>
                </a:moveTo>
                <a:lnTo>
                  <a:pt x="3105" y="342"/>
                </a:lnTo>
                <a:lnTo>
                  <a:pt x="3105" y="339"/>
                </a:lnTo>
                <a:lnTo>
                  <a:pt x="3106" y="336"/>
                </a:lnTo>
                <a:lnTo>
                  <a:pt x="3107" y="334"/>
                </a:lnTo>
                <a:lnTo>
                  <a:pt x="3109" y="332"/>
                </a:lnTo>
                <a:lnTo>
                  <a:pt x="3111" y="329"/>
                </a:lnTo>
                <a:lnTo>
                  <a:pt x="3113" y="328"/>
                </a:lnTo>
                <a:lnTo>
                  <a:pt x="3117" y="327"/>
                </a:lnTo>
                <a:lnTo>
                  <a:pt x="3119" y="327"/>
                </a:lnTo>
                <a:lnTo>
                  <a:pt x="3123" y="327"/>
                </a:lnTo>
                <a:lnTo>
                  <a:pt x="3125" y="328"/>
                </a:lnTo>
                <a:lnTo>
                  <a:pt x="3128" y="329"/>
                </a:lnTo>
                <a:lnTo>
                  <a:pt x="3130" y="332"/>
                </a:lnTo>
                <a:lnTo>
                  <a:pt x="3132" y="334"/>
                </a:lnTo>
                <a:lnTo>
                  <a:pt x="3134" y="336"/>
                </a:lnTo>
                <a:lnTo>
                  <a:pt x="3135" y="339"/>
                </a:lnTo>
                <a:lnTo>
                  <a:pt x="3135" y="342"/>
                </a:lnTo>
                <a:lnTo>
                  <a:pt x="3135" y="345"/>
                </a:lnTo>
                <a:lnTo>
                  <a:pt x="3134" y="347"/>
                </a:lnTo>
                <a:lnTo>
                  <a:pt x="3132" y="350"/>
                </a:lnTo>
                <a:lnTo>
                  <a:pt x="3130" y="352"/>
                </a:lnTo>
                <a:lnTo>
                  <a:pt x="3128" y="354"/>
                </a:lnTo>
                <a:lnTo>
                  <a:pt x="3125" y="356"/>
                </a:lnTo>
                <a:lnTo>
                  <a:pt x="3123" y="357"/>
                </a:lnTo>
                <a:lnTo>
                  <a:pt x="3119" y="357"/>
                </a:lnTo>
                <a:lnTo>
                  <a:pt x="3117" y="357"/>
                </a:lnTo>
                <a:lnTo>
                  <a:pt x="3113" y="356"/>
                </a:lnTo>
                <a:lnTo>
                  <a:pt x="3111" y="354"/>
                </a:lnTo>
                <a:lnTo>
                  <a:pt x="3109" y="352"/>
                </a:lnTo>
                <a:lnTo>
                  <a:pt x="3107" y="350"/>
                </a:lnTo>
                <a:lnTo>
                  <a:pt x="3106" y="347"/>
                </a:lnTo>
                <a:lnTo>
                  <a:pt x="3105" y="345"/>
                </a:lnTo>
                <a:lnTo>
                  <a:pt x="3105" y="342"/>
                </a:lnTo>
                <a:close/>
                <a:moveTo>
                  <a:pt x="3105" y="283"/>
                </a:moveTo>
                <a:lnTo>
                  <a:pt x="3105" y="283"/>
                </a:lnTo>
                <a:lnTo>
                  <a:pt x="3105" y="279"/>
                </a:lnTo>
                <a:lnTo>
                  <a:pt x="3106" y="277"/>
                </a:lnTo>
                <a:lnTo>
                  <a:pt x="3107" y="273"/>
                </a:lnTo>
                <a:lnTo>
                  <a:pt x="3109" y="272"/>
                </a:lnTo>
                <a:lnTo>
                  <a:pt x="3111" y="270"/>
                </a:lnTo>
                <a:lnTo>
                  <a:pt x="3113" y="268"/>
                </a:lnTo>
                <a:lnTo>
                  <a:pt x="3117" y="267"/>
                </a:lnTo>
                <a:lnTo>
                  <a:pt x="3119" y="267"/>
                </a:lnTo>
                <a:lnTo>
                  <a:pt x="3123" y="267"/>
                </a:lnTo>
                <a:lnTo>
                  <a:pt x="3125" y="268"/>
                </a:lnTo>
                <a:lnTo>
                  <a:pt x="3128" y="270"/>
                </a:lnTo>
                <a:lnTo>
                  <a:pt x="3130" y="272"/>
                </a:lnTo>
                <a:lnTo>
                  <a:pt x="3132" y="273"/>
                </a:lnTo>
                <a:lnTo>
                  <a:pt x="3134" y="277"/>
                </a:lnTo>
                <a:lnTo>
                  <a:pt x="3135" y="279"/>
                </a:lnTo>
                <a:lnTo>
                  <a:pt x="3135" y="283"/>
                </a:lnTo>
                <a:lnTo>
                  <a:pt x="3135" y="285"/>
                </a:lnTo>
                <a:lnTo>
                  <a:pt x="3134" y="288"/>
                </a:lnTo>
                <a:lnTo>
                  <a:pt x="3132" y="290"/>
                </a:lnTo>
                <a:lnTo>
                  <a:pt x="3130" y="292"/>
                </a:lnTo>
                <a:lnTo>
                  <a:pt x="3128" y="295"/>
                </a:lnTo>
                <a:lnTo>
                  <a:pt x="3125" y="296"/>
                </a:lnTo>
                <a:lnTo>
                  <a:pt x="3123" y="297"/>
                </a:lnTo>
                <a:lnTo>
                  <a:pt x="3119" y="297"/>
                </a:lnTo>
                <a:lnTo>
                  <a:pt x="3117" y="297"/>
                </a:lnTo>
                <a:lnTo>
                  <a:pt x="3113" y="296"/>
                </a:lnTo>
                <a:lnTo>
                  <a:pt x="3111" y="295"/>
                </a:lnTo>
                <a:lnTo>
                  <a:pt x="3109" y="292"/>
                </a:lnTo>
                <a:lnTo>
                  <a:pt x="3107" y="290"/>
                </a:lnTo>
                <a:lnTo>
                  <a:pt x="3106" y="288"/>
                </a:lnTo>
                <a:lnTo>
                  <a:pt x="3105" y="285"/>
                </a:lnTo>
                <a:lnTo>
                  <a:pt x="3105" y="283"/>
                </a:lnTo>
                <a:close/>
                <a:moveTo>
                  <a:pt x="3105" y="223"/>
                </a:moveTo>
                <a:lnTo>
                  <a:pt x="3105" y="223"/>
                </a:lnTo>
                <a:lnTo>
                  <a:pt x="3105" y="219"/>
                </a:lnTo>
                <a:lnTo>
                  <a:pt x="3106" y="217"/>
                </a:lnTo>
                <a:lnTo>
                  <a:pt x="3107" y="214"/>
                </a:lnTo>
                <a:lnTo>
                  <a:pt x="3109" y="212"/>
                </a:lnTo>
                <a:lnTo>
                  <a:pt x="3111" y="210"/>
                </a:lnTo>
                <a:lnTo>
                  <a:pt x="3113" y="209"/>
                </a:lnTo>
                <a:lnTo>
                  <a:pt x="3117" y="208"/>
                </a:lnTo>
                <a:lnTo>
                  <a:pt x="3119" y="208"/>
                </a:lnTo>
                <a:lnTo>
                  <a:pt x="3123" y="208"/>
                </a:lnTo>
                <a:lnTo>
                  <a:pt x="3125" y="209"/>
                </a:lnTo>
                <a:lnTo>
                  <a:pt x="3128" y="210"/>
                </a:lnTo>
                <a:lnTo>
                  <a:pt x="3130" y="212"/>
                </a:lnTo>
                <a:lnTo>
                  <a:pt x="3132" y="214"/>
                </a:lnTo>
                <a:lnTo>
                  <a:pt x="3134" y="217"/>
                </a:lnTo>
                <a:lnTo>
                  <a:pt x="3135" y="219"/>
                </a:lnTo>
                <a:lnTo>
                  <a:pt x="3135" y="223"/>
                </a:lnTo>
                <a:lnTo>
                  <a:pt x="3135" y="225"/>
                </a:lnTo>
                <a:lnTo>
                  <a:pt x="3134" y="228"/>
                </a:lnTo>
                <a:lnTo>
                  <a:pt x="3132" y="230"/>
                </a:lnTo>
                <a:lnTo>
                  <a:pt x="3130" y="233"/>
                </a:lnTo>
                <a:lnTo>
                  <a:pt x="3128" y="235"/>
                </a:lnTo>
                <a:lnTo>
                  <a:pt x="3125" y="236"/>
                </a:lnTo>
                <a:lnTo>
                  <a:pt x="3123" y="237"/>
                </a:lnTo>
                <a:lnTo>
                  <a:pt x="3119" y="237"/>
                </a:lnTo>
                <a:lnTo>
                  <a:pt x="3117" y="237"/>
                </a:lnTo>
                <a:lnTo>
                  <a:pt x="3113" y="236"/>
                </a:lnTo>
                <a:lnTo>
                  <a:pt x="3111" y="235"/>
                </a:lnTo>
                <a:lnTo>
                  <a:pt x="3109" y="233"/>
                </a:lnTo>
                <a:lnTo>
                  <a:pt x="3107" y="230"/>
                </a:lnTo>
                <a:lnTo>
                  <a:pt x="3106" y="228"/>
                </a:lnTo>
                <a:lnTo>
                  <a:pt x="3105" y="225"/>
                </a:lnTo>
                <a:lnTo>
                  <a:pt x="3105" y="223"/>
                </a:lnTo>
                <a:close/>
                <a:moveTo>
                  <a:pt x="3105" y="163"/>
                </a:moveTo>
                <a:lnTo>
                  <a:pt x="3105" y="162"/>
                </a:lnTo>
                <a:lnTo>
                  <a:pt x="3105" y="160"/>
                </a:lnTo>
                <a:lnTo>
                  <a:pt x="3106" y="157"/>
                </a:lnTo>
                <a:lnTo>
                  <a:pt x="3107" y="154"/>
                </a:lnTo>
                <a:lnTo>
                  <a:pt x="3109" y="153"/>
                </a:lnTo>
                <a:lnTo>
                  <a:pt x="3111" y="150"/>
                </a:lnTo>
                <a:lnTo>
                  <a:pt x="3113" y="149"/>
                </a:lnTo>
                <a:lnTo>
                  <a:pt x="3117" y="148"/>
                </a:lnTo>
                <a:lnTo>
                  <a:pt x="3119" y="148"/>
                </a:lnTo>
                <a:lnTo>
                  <a:pt x="3123" y="148"/>
                </a:lnTo>
                <a:lnTo>
                  <a:pt x="3125" y="149"/>
                </a:lnTo>
                <a:lnTo>
                  <a:pt x="3128" y="150"/>
                </a:lnTo>
                <a:lnTo>
                  <a:pt x="3130" y="153"/>
                </a:lnTo>
                <a:lnTo>
                  <a:pt x="3132" y="154"/>
                </a:lnTo>
                <a:lnTo>
                  <a:pt x="3134" y="157"/>
                </a:lnTo>
                <a:lnTo>
                  <a:pt x="3135" y="160"/>
                </a:lnTo>
                <a:lnTo>
                  <a:pt x="3135" y="162"/>
                </a:lnTo>
                <a:lnTo>
                  <a:pt x="3135" y="163"/>
                </a:lnTo>
                <a:lnTo>
                  <a:pt x="3135" y="166"/>
                </a:lnTo>
                <a:lnTo>
                  <a:pt x="3134" y="168"/>
                </a:lnTo>
                <a:lnTo>
                  <a:pt x="3132" y="171"/>
                </a:lnTo>
                <a:lnTo>
                  <a:pt x="3130" y="173"/>
                </a:lnTo>
                <a:lnTo>
                  <a:pt x="3128" y="175"/>
                </a:lnTo>
                <a:lnTo>
                  <a:pt x="3125" y="177"/>
                </a:lnTo>
                <a:lnTo>
                  <a:pt x="3123" y="178"/>
                </a:lnTo>
                <a:lnTo>
                  <a:pt x="3119" y="178"/>
                </a:lnTo>
                <a:lnTo>
                  <a:pt x="3117" y="178"/>
                </a:lnTo>
                <a:lnTo>
                  <a:pt x="3113" y="177"/>
                </a:lnTo>
                <a:lnTo>
                  <a:pt x="3111" y="175"/>
                </a:lnTo>
                <a:lnTo>
                  <a:pt x="3109" y="173"/>
                </a:lnTo>
                <a:lnTo>
                  <a:pt x="3107" y="171"/>
                </a:lnTo>
                <a:lnTo>
                  <a:pt x="3106" y="168"/>
                </a:lnTo>
                <a:lnTo>
                  <a:pt x="3105" y="166"/>
                </a:lnTo>
                <a:lnTo>
                  <a:pt x="3105" y="163"/>
                </a:lnTo>
                <a:close/>
                <a:moveTo>
                  <a:pt x="3105" y="102"/>
                </a:moveTo>
                <a:lnTo>
                  <a:pt x="3105" y="102"/>
                </a:lnTo>
                <a:lnTo>
                  <a:pt x="3105" y="100"/>
                </a:lnTo>
                <a:lnTo>
                  <a:pt x="3106" y="98"/>
                </a:lnTo>
                <a:lnTo>
                  <a:pt x="3107" y="94"/>
                </a:lnTo>
                <a:lnTo>
                  <a:pt x="3109" y="93"/>
                </a:lnTo>
                <a:lnTo>
                  <a:pt x="3111" y="91"/>
                </a:lnTo>
                <a:lnTo>
                  <a:pt x="3113" y="89"/>
                </a:lnTo>
                <a:lnTo>
                  <a:pt x="3117" y="88"/>
                </a:lnTo>
                <a:lnTo>
                  <a:pt x="3119" y="88"/>
                </a:lnTo>
                <a:lnTo>
                  <a:pt x="3123" y="88"/>
                </a:lnTo>
                <a:lnTo>
                  <a:pt x="3125" y="89"/>
                </a:lnTo>
                <a:lnTo>
                  <a:pt x="3128" y="91"/>
                </a:lnTo>
                <a:lnTo>
                  <a:pt x="3130" y="93"/>
                </a:lnTo>
                <a:lnTo>
                  <a:pt x="3132" y="94"/>
                </a:lnTo>
                <a:lnTo>
                  <a:pt x="3134" y="98"/>
                </a:lnTo>
                <a:lnTo>
                  <a:pt x="3135" y="100"/>
                </a:lnTo>
                <a:lnTo>
                  <a:pt x="3135" y="102"/>
                </a:lnTo>
                <a:lnTo>
                  <a:pt x="3135" y="106"/>
                </a:lnTo>
                <a:lnTo>
                  <a:pt x="3134" y="108"/>
                </a:lnTo>
                <a:lnTo>
                  <a:pt x="3132" y="111"/>
                </a:lnTo>
                <a:lnTo>
                  <a:pt x="3130" y="113"/>
                </a:lnTo>
                <a:lnTo>
                  <a:pt x="3128" y="116"/>
                </a:lnTo>
                <a:lnTo>
                  <a:pt x="3125" y="117"/>
                </a:lnTo>
                <a:lnTo>
                  <a:pt x="3123" y="118"/>
                </a:lnTo>
                <a:lnTo>
                  <a:pt x="3119" y="118"/>
                </a:lnTo>
                <a:lnTo>
                  <a:pt x="3117" y="118"/>
                </a:lnTo>
                <a:lnTo>
                  <a:pt x="3113" y="117"/>
                </a:lnTo>
                <a:lnTo>
                  <a:pt x="3111" y="116"/>
                </a:lnTo>
                <a:lnTo>
                  <a:pt x="3109" y="113"/>
                </a:lnTo>
                <a:lnTo>
                  <a:pt x="3107" y="111"/>
                </a:lnTo>
                <a:lnTo>
                  <a:pt x="3106" y="108"/>
                </a:lnTo>
                <a:lnTo>
                  <a:pt x="3105" y="106"/>
                </a:lnTo>
                <a:lnTo>
                  <a:pt x="3105" y="102"/>
                </a:lnTo>
                <a:close/>
                <a:moveTo>
                  <a:pt x="3105" y="43"/>
                </a:moveTo>
                <a:lnTo>
                  <a:pt x="3105" y="43"/>
                </a:lnTo>
                <a:lnTo>
                  <a:pt x="3105" y="40"/>
                </a:lnTo>
                <a:lnTo>
                  <a:pt x="3106" y="38"/>
                </a:lnTo>
                <a:lnTo>
                  <a:pt x="3107" y="34"/>
                </a:lnTo>
                <a:lnTo>
                  <a:pt x="3109" y="33"/>
                </a:lnTo>
                <a:lnTo>
                  <a:pt x="3111" y="31"/>
                </a:lnTo>
                <a:lnTo>
                  <a:pt x="3113" y="30"/>
                </a:lnTo>
                <a:lnTo>
                  <a:pt x="3117" y="28"/>
                </a:lnTo>
                <a:lnTo>
                  <a:pt x="3119" y="28"/>
                </a:lnTo>
                <a:lnTo>
                  <a:pt x="3123" y="28"/>
                </a:lnTo>
                <a:lnTo>
                  <a:pt x="3125" y="30"/>
                </a:lnTo>
                <a:lnTo>
                  <a:pt x="3128" y="31"/>
                </a:lnTo>
                <a:lnTo>
                  <a:pt x="3130" y="33"/>
                </a:lnTo>
                <a:lnTo>
                  <a:pt x="3132" y="34"/>
                </a:lnTo>
                <a:lnTo>
                  <a:pt x="3134" y="38"/>
                </a:lnTo>
                <a:lnTo>
                  <a:pt x="3135" y="40"/>
                </a:lnTo>
                <a:lnTo>
                  <a:pt x="3135" y="43"/>
                </a:lnTo>
                <a:lnTo>
                  <a:pt x="3135" y="46"/>
                </a:lnTo>
                <a:lnTo>
                  <a:pt x="3134" y="49"/>
                </a:lnTo>
                <a:lnTo>
                  <a:pt x="3132" y="51"/>
                </a:lnTo>
                <a:lnTo>
                  <a:pt x="3130" y="54"/>
                </a:lnTo>
                <a:lnTo>
                  <a:pt x="3128" y="56"/>
                </a:lnTo>
                <a:lnTo>
                  <a:pt x="3125" y="57"/>
                </a:lnTo>
                <a:lnTo>
                  <a:pt x="3123" y="58"/>
                </a:lnTo>
                <a:lnTo>
                  <a:pt x="3119" y="58"/>
                </a:lnTo>
                <a:lnTo>
                  <a:pt x="3117" y="58"/>
                </a:lnTo>
                <a:lnTo>
                  <a:pt x="3113" y="57"/>
                </a:lnTo>
                <a:lnTo>
                  <a:pt x="3111" y="56"/>
                </a:lnTo>
                <a:lnTo>
                  <a:pt x="3109" y="54"/>
                </a:lnTo>
                <a:lnTo>
                  <a:pt x="3107" y="51"/>
                </a:lnTo>
                <a:lnTo>
                  <a:pt x="3106" y="49"/>
                </a:lnTo>
                <a:lnTo>
                  <a:pt x="3105" y="46"/>
                </a:lnTo>
                <a:lnTo>
                  <a:pt x="3105" y="4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2093913" y="2008188"/>
            <a:ext cx="2198687" cy="185896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2082800" y="1995488"/>
            <a:ext cx="2198688" cy="18589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8" name="Freeform 50"/>
          <p:cNvSpPr>
            <a:spLocks/>
          </p:cNvSpPr>
          <p:nvPr/>
        </p:nvSpPr>
        <p:spPr bwMode="auto">
          <a:xfrm>
            <a:off x="2514600" y="2290763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2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2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9 h 460"/>
              <a:gd name="T28" fmla="*/ 22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2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6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9 h 460"/>
              <a:gd name="T66" fmla="*/ 248 w 449"/>
              <a:gd name="T67" fmla="*/ 98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7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68" y="7"/>
                </a:lnTo>
                <a:lnTo>
                  <a:pt x="159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7"/>
                </a:lnTo>
                <a:lnTo>
                  <a:pt x="109" y="33"/>
                </a:lnTo>
                <a:lnTo>
                  <a:pt x="99" y="39"/>
                </a:lnTo>
                <a:lnTo>
                  <a:pt x="91" y="45"/>
                </a:lnTo>
                <a:lnTo>
                  <a:pt x="82" y="53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4"/>
                </a:lnTo>
                <a:lnTo>
                  <a:pt x="45" y="92"/>
                </a:lnTo>
                <a:lnTo>
                  <a:pt x="39" y="101"/>
                </a:lnTo>
                <a:lnTo>
                  <a:pt x="33" y="111"/>
                </a:lnTo>
                <a:lnTo>
                  <a:pt x="27" y="121"/>
                </a:lnTo>
                <a:lnTo>
                  <a:pt x="23" y="130"/>
                </a:lnTo>
                <a:lnTo>
                  <a:pt x="18" y="141"/>
                </a:lnTo>
                <a:lnTo>
                  <a:pt x="14" y="150"/>
                </a:lnTo>
                <a:lnTo>
                  <a:pt x="11" y="161"/>
                </a:lnTo>
                <a:lnTo>
                  <a:pt x="7" y="172"/>
                </a:lnTo>
                <a:lnTo>
                  <a:pt x="5" y="184"/>
                </a:lnTo>
                <a:lnTo>
                  <a:pt x="3" y="195"/>
                </a:lnTo>
                <a:lnTo>
                  <a:pt x="1" y="207"/>
                </a:lnTo>
                <a:lnTo>
                  <a:pt x="1" y="218"/>
                </a:lnTo>
                <a:lnTo>
                  <a:pt x="0" y="230"/>
                </a:lnTo>
                <a:lnTo>
                  <a:pt x="1" y="241"/>
                </a:lnTo>
                <a:lnTo>
                  <a:pt x="1" y="253"/>
                </a:lnTo>
                <a:lnTo>
                  <a:pt x="3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30"/>
                </a:lnTo>
                <a:lnTo>
                  <a:pt x="27" y="339"/>
                </a:lnTo>
                <a:lnTo>
                  <a:pt x="33" y="349"/>
                </a:lnTo>
                <a:lnTo>
                  <a:pt x="39" y="358"/>
                </a:lnTo>
                <a:lnTo>
                  <a:pt x="45" y="367"/>
                </a:lnTo>
                <a:lnTo>
                  <a:pt x="51" y="376"/>
                </a:lnTo>
                <a:lnTo>
                  <a:pt x="58" y="384"/>
                </a:lnTo>
                <a:lnTo>
                  <a:pt x="66" y="392"/>
                </a:lnTo>
                <a:lnTo>
                  <a:pt x="74" y="400"/>
                </a:lnTo>
                <a:lnTo>
                  <a:pt x="82" y="407"/>
                </a:lnTo>
                <a:lnTo>
                  <a:pt x="91" y="413"/>
                </a:lnTo>
                <a:lnTo>
                  <a:pt x="99" y="420"/>
                </a:lnTo>
                <a:lnTo>
                  <a:pt x="109" y="426"/>
                </a:lnTo>
                <a:lnTo>
                  <a:pt x="118" y="431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9" y="449"/>
                </a:lnTo>
                <a:lnTo>
                  <a:pt x="168" y="452"/>
                </a:lnTo>
                <a:lnTo>
                  <a:pt x="180" y="455"/>
                </a:lnTo>
                <a:lnTo>
                  <a:pt x="191" y="456"/>
                </a:lnTo>
                <a:lnTo>
                  <a:pt x="202" y="458"/>
                </a:lnTo>
                <a:lnTo>
                  <a:pt x="214" y="458"/>
                </a:lnTo>
                <a:lnTo>
                  <a:pt x="224" y="460"/>
                </a:lnTo>
                <a:lnTo>
                  <a:pt x="236" y="458"/>
                </a:lnTo>
                <a:lnTo>
                  <a:pt x="248" y="458"/>
                </a:lnTo>
                <a:lnTo>
                  <a:pt x="259" y="456"/>
                </a:lnTo>
                <a:lnTo>
                  <a:pt x="270" y="455"/>
                </a:lnTo>
                <a:lnTo>
                  <a:pt x="280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1"/>
                </a:lnTo>
                <a:lnTo>
                  <a:pt x="341" y="426"/>
                </a:lnTo>
                <a:lnTo>
                  <a:pt x="351" y="420"/>
                </a:lnTo>
                <a:lnTo>
                  <a:pt x="359" y="413"/>
                </a:lnTo>
                <a:lnTo>
                  <a:pt x="368" y="407"/>
                </a:lnTo>
                <a:lnTo>
                  <a:pt x="376" y="400"/>
                </a:lnTo>
                <a:lnTo>
                  <a:pt x="383" y="392"/>
                </a:lnTo>
                <a:lnTo>
                  <a:pt x="392" y="384"/>
                </a:lnTo>
                <a:lnTo>
                  <a:pt x="398" y="376"/>
                </a:lnTo>
                <a:lnTo>
                  <a:pt x="405" y="367"/>
                </a:lnTo>
                <a:lnTo>
                  <a:pt x="411" y="358"/>
                </a:lnTo>
                <a:lnTo>
                  <a:pt x="417" y="349"/>
                </a:lnTo>
                <a:lnTo>
                  <a:pt x="423" y="339"/>
                </a:lnTo>
                <a:lnTo>
                  <a:pt x="427" y="330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6" y="265"/>
                </a:lnTo>
                <a:lnTo>
                  <a:pt x="448" y="253"/>
                </a:lnTo>
                <a:lnTo>
                  <a:pt x="449" y="241"/>
                </a:lnTo>
                <a:lnTo>
                  <a:pt x="449" y="230"/>
                </a:lnTo>
                <a:lnTo>
                  <a:pt x="449" y="218"/>
                </a:lnTo>
                <a:lnTo>
                  <a:pt x="448" y="207"/>
                </a:lnTo>
                <a:lnTo>
                  <a:pt x="446" y="195"/>
                </a:lnTo>
                <a:lnTo>
                  <a:pt x="445" y="184"/>
                </a:lnTo>
                <a:lnTo>
                  <a:pt x="442" y="172"/>
                </a:lnTo>
                <a:lnTo>
                  <a:pt x="439" y="161"/>
                </a:lnTo>
                <a:lnTo>
                  <a:pt x="436" y="150"/>
                </a:lnTo>
                <a:lnTo>
                  <a:pt x="432" y="141"/>
                </a:lnTo>
                <a:lnTo>
                  <a:pt x="427" y="130"/>
                </a:lnTo>
                <a:lnTo>
                  <a:pt x="423" y="121"/>
                </a:lnTo>
                <a:lnTo>
                  <a:pt x="417" y="111"/>
                </a:lnTo>
                <a:lnTo>
                  <a:pt x="411" y="101"/>
                </a:lnTo>
                <a:lnTo>
                  <a:pt x="405" y="92"/>
                </a:lnTo>
                <a:lnTo>
                  <a:pt x="398" y="84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3"/>
                </a:lnTo>
                <a:lnTo>
                  <a:pt x="359" y="45"/>
                </a:lnTo>
                <a:lnTo>
                  <a:pt x="351" y="39"/>
                </a:lnTo>
                <a:lnTo>
                  <a:pt x="341" y="33"/>
                </a:lnTo>
                <a:lnTo>
                  <a:pt x="332" y="27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0" y="7"/>
                </a:lnTo>
                <a:lnTo>
                  <a:pt x="270" y="5"/>
                </a:lnTo>
                <a:lnTo>
                  <a:pt x="259" y="2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51"/>
          <p:cNvSpPr>
            <a:spLocks/>
          </p:cNvSpPr>
          <p:nvPr/>
        </p:nvSpPr>
        <p:spPr bwMode="auto">
          <a:xfrm>
            <a:off x="2514600" y="2290763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2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2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9 h 460"/>
              <a:gd name="T28" fmla="*/ 22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2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6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9 h 460"/>
              <a:gd name="T66" fmla="*/ 248 w 449"/>
              <a:gd name="T67" fmla="*/ 98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7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68" y="7"/>
                </a:lnTo>
                <a:lnTo>
                  <a:pt x="159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7"/>
                </a:lnTo>
                <a:lnTo>
                  <a:pt x="109" y="33"/>
                </a:lnTo>
                <a:lnTo>
                  <a:pt x="99" y="39"/>
                </a:lnTo>
                <a:lnTo>
                  <a:pt x="91" y="45"/>
                </a:lnTo>
                <a:lnTo>
                  <a:pt x="82" y="53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4"/>
                </a:lnTo>
                <a:lnTo>
                  <a:pt x="45" y="92"/>
                </a:lnTo>
                <a:lnTo>
                  <a:pt x="39" y="101"/>
                </a:lnTo>
                <a:lnTo>
                  <a:pt x="33" y="111"/>
                </a:lnTo>
                <a:lnTo>
                  <a:pt x="27" y="121"/>
                </a:lnTo>
                <a:lnTo>
                  <a:pt x="23" y="130"/>
                </a:lnTo>
                <a:lnTo>
                  <a:pt x="18" y="141"/>
                </a:lnTo>
                <a:lnTo>
                  <a:pt x="14" y="150"/>
                </a:lnTo>
                <a:lnTo>
                  <a:pt x="11" y="161"/>
                </a:lnTo>
                <a:lnTo>
                  <a:pt x="7" y="172"/>
                </a:lnTo>
                <a:lnTo>
                  <a:pt x="5" y="184"/>
                </a:lnTo>
                <a:lnTo>
                  <a:pt x="3" y="195"/>
                </a:lnTo>
                <a:lnTo>
                  <a:pt x="1" y="207"/>
                </a:lnTo>
                <a:lnTo>
                  <a:pt x="1" y="218"/>
                </a:lnTo>
                <a:lnTo>
                  <a:pt x="0" y="230"/>
                </a:lnTo>
                <a:lnTo>
                  <a:pt x="1" y="241"/>
                </a:lnTo>
                <a:lnTo>
                  <a:pt x="1" y="253"/>
                </a:lnTo>
                <a:lnTo>
                  <a:pt x="3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30"/>
                </a:lnTo>
                <a:lnTo>
                  <a:pt x="27" y="339"/>
                </a:lnTo>
                <a:lnTo>
                  <a:pt x="33" y="349"/>
                </a:lnTo>
                <a:lnTo>
                  <a:pt x="39" y="358"/>
                </a:lnTo>
                <a:lnTo>
                  <a:pt x="45" y="367"/>
                </a:lnTo>
                <a:lnTo>
                  <a:pt x="51" y="376"/>
                </a:lnTo>
                <a:lnTo>
                  <a:pt x="58" y="384"/>
                </a:lnTo>
                <a:lnTo>
                  <a:pt x="66" y="392"/>
                </a:lnTo>
                <a:lnTo>
                  <a:pt x="74" y="400"/>
                </a:lnTo>
                <a:lnTo>
                  <a:pt x="82" y="407"/>
                </a:lnTo>
                <a:lnTo>
                  <a:pt x="91" y="413"/>
                </a:lnTo>
                <a:lnTo>
                  <a:pt x="99" y="420"/>
                </a:lnTo>
                <a:lnTo>
                  <a:pt x="109" y="426"/>
                </a:lnTo>
                <a:lnTo>
                  <a:pt x="118" y="431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9" y="449"/>
                </a:lnTo>
                <a:lnTo>
                  <a:pt x="168" y="452"/>
                </a:lnTo>
                <a:lnTo>
                  <a:pt x="180" y="455"/>
                </a:lnTo>
                <a:lnTo>
                  <a:pt x="191" y="456"/>
                </a:lnTo>
                <a:lnTo>
                  <a:pt x="202" y="458"/>
                </a:lnTo>
                <a:lnTo>
                  <a:pt x="214" y="458"/>
                </a:lnTo>
                <a:lnTo>
                  <a:pt x="224" y="460"/>
                </a:lnTo>
                <a:lnTo>
                  <a:pt x="236" y="458"/>
                </a:lnTo>
                <a:lnTo>
                  <a:pt x="248" y="458"/>
                </a:lnTo>
                <a:lnTo>
                  <a:pt x="259" y="456"/>
                </a:lnTo>
                <a:lnTo>
                  <a:pt x="270" y="455"/>
                </a:lnTo>
                <a:lnTo>
                  <a:pt x="280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1"/>
                </a:lnTo>
                <a:lnTo>
                  <a:pt x="341" y="426"/>
                </a:lnTo>
                <a:lnTo>
                  <a:pt x="351" y="420"/>
                </a:lnTo>
                <a:lnTo>
                  <a:pt x="359" y="413"/>
                </a:lnTo>
                <a:lnTo>
                  <a:pt x="368" y="407"/>
                </a:lnTo>
                <a:lnTo>
                  <a:pt x="376" y="400"/>
                </a:lnTo>
                <a:lnTo>
                  <a:pt x="383" y="392"/>
                </a:lnTo>
                <a:lnTo>
                  <a:pt x="392" y="384"/>
                </a:lnTo>
                <a:lnTo>
                  <a:pt x="398" y="376"/>
                </a:lnTo>
                <a:lnTo>
                  <a:pt x="405" y="367"/>
                </a:lnTo>
                <a:lnTo>
                  <a:pt x="411" y="358"/>
                </a:lnTo>
                <a:lnTo>
                  <a:pt x="417" y="349"/>
                </a:lnTo>
                <a:lnTo>
                  <a:pt x="423" y="339"/>
                </a:lnTo>
                <a:lnTo>
                  <a:pt x="427" y="330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6" y="265"/>
                </a:lnTo>
                <a:lnTo>
                  <a:pt x="448" y="253"/>
                </a:lnTo>
                <a:lnTo>
                  <a:pt x="449" y="241"/>
                </a:lnTo>
                <a:lnTo>
                  <a:pt x="449" y="230"/>
                </a:lnTo>
                <a:lnTo>
                  <a:pt x="449" y="218"/>
                </a:lnTo>
                <a:lnTo>
                  <a:pt x="448" y="207"/>
                </a:lnTo>
                <a:lnTo>
                  <a:pt x="446" y="195"/>
                </a:lnTo>
                <a:lnTo>
                  <a:pt x="445" y="184"/>
                </a:lnTo>
                <a:lnTo>
                  <a:pt x="442" y="172"/>
                </a:lnTo>
                <a:lnTo>
                  <a:pt x="439" y="161"/>
                </a:lnTo>
                <a:lnTo>
                  <a:pt x="436" y="150"/>
                </a:lnTo>
                <a:lnTo>
                  <a:pt x="432" y="141"/>
                </a:lnTo>
                <a:lnTo>
                  <a:pt x="427" y="130"/>
                </a:lnTo>
                <a:lnTo>
                  <a:pt x="423" y="121"/>
                </a:lnTo>
                <a:lnTo>
                  <a:pt x="417" y="111"/>
                </a:lnTo>
                <a:lnTo>
                  <a:pt x="411" y="101"/>
                </a:lnTo>
                <a:lnTo>
                  <a:pt x="405" y="92"/>
                </a:lnTo>
                <a:lnTo>
                  <a:pt x="398" y="84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3"/>
                </a:lnTo>
                <a:lnTo>
                  <a:pt x="359" y="45"/>
                </a:lnTo>
                <a:lnTo>
                  <a:pt x="351" y="39"/>
                </a:lnTo>
                <a:lnTo>
                  <a:pt x="341" y="33"/>
                </a:lnTo>
                <a:lnTo>
                  <a:pt x="332" y="27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0" y="7"/>
                </a:lnTo>
                <a:lnTo>
                  <a:pt x="270" y="5"/>
                </a:lnTo>
                <a:lnTo>
                  <a:pt x="259" y="2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2593975" y="2371725"/>
            <a:ext cx="376238" cy="3889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2593975" y="2371725"/>
            <a:ext cx="376238" cy="3889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2843213" y="2133600"/>
            <a:ext cx="1379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</a:rPr>
              <a:t>СИС смеситель</a:t>
            </a:r>
            <a:endParaRPr lang="en-US" altLang="ru-RU" sz="1400" b="1"/>
          </a:p>
        </p:txBody>
      </p:sp>
      <p:sp>
        <p:nvSpPr>
          <p:cNvPr id="53" name="Freeform 55"/>
          <p:cNvSpPr>
            <a:spLocks/>
          </p:cNvSpPr>
          <p:nvPr/>
        </p:nvSpPr>
        <p:spPr bwMode="auto">
          <a:xfrm>
            <a:off x="3611563" y="3155950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1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1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8 h 460"/>
              <a:gd name="T28" fmla="*/ 21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3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7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8 h 460"/>
              <a:gd name="T66" fmla="*/ 248 w 449"/>
              <a:gd name="T67" fmla="*/ 99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6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3"/>
                </a:lnTo>
                <a:lnTo>
                  <a:pt x="179" y="5"/>
                </a:lnTo>
                <a:lnTo>
                  <a:pt x="168" y="7"/>
                </a:lnTo>
                <a:lnTo>
                  <a:pt x="158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9"/>
                </a:lnTo>
                <a:lnTo>
                  <a:pt x="109" y="33"/>
                </a:lnTo>
                <a:lnTo>
                  <a:pt x="99" y="39"/>
                </a:lnTo>
                <a:lnTo>
                  <a:pt x="91" y="46"/>
                </a:lnTo>
                <a:lnTo>
                  <a:pt x="82" y="52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3"/>
                </a:lnTo>
                <a:lnTo>
                  <a:pt x="45" y="93"/>
                </a:lnTo>
                <a:lnTo>
                  <a:pt x="38" y="101"/>
                </a:lnTo>
                <a:lnTo>
                  <a:pt x="33" y="111"/>
                </a:lnTo>
                <a:lnTo>
                  <a:pt x="27" y="120"/>
                </a:lnTo>
                <a:lnTo>
                  <a:pt x="23" y="130"/>
                </a:lnTo>
                <a:lnTo>
                  <a:pt x="18" y="141"/>
                </a:lnTo>
                <a:lnTo>
                  <a:pt x="14" y="152"/>
                </a:lnTo>
                <a:lnTo>
                  <a:pt x="11" y="161"/>
                </a:lnTo>
                <a:lnTo>
                  <a:pt x="7" y="173"/>
                </a:lnTo>
                <a:lnTo>
                  <a:pt x="5" y="184"/>
                </a:lnTo>
                <a:lnTo>
                  <a:pt x="2" y="194"/>
                </a:lnTo>
                <a:lnTo>
                  <a:pt x="1" y="206"/>
                </a:lnTo>
                <a:lnTo>
                  <a:pt x="1" y="218"/>
                </a:lnTo>
                <a:lnTo>
                  <a:pt x="0" y="230"/>
                </a:lnTo>
                <a:lnTo>
                  <a:pt x="1" y="242"/>
                </a:lnTo>
                <a:lnTo>
                  <a:pt x="1" y="253"/>
                </a:lnTo>
                <a:lnTo>
                  <a:pt x="2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29"/>
                </a:lnTo>
                <a:lnTo>
                  <a:pt x="27" y="339"/>
                </a:lnTo>
                <a:lnTo>
                  <a:pt x="33" y="348"/>
                </a:lnTo>
                <a:lnTo>
                  <a:pt x="38" y="358"/>
                </a:lnTo>
                <a:lnTo>
                  <a:pt x="45" y="368"/>
                </a:lnTo>
                <a:lnTo>
                  <a:pt x="51" y="376"/>
                </a:lnTo>
                <a:lnTo>
                  <a:pt x="58" y="384"/>
                </a:lnTo>
                <a:lnTo>
                  <a:pt x="66" y="393"/>
                </a:lnTo>
                <a:lnTo>
                  <a:pt x="74" y="400"/>
                </a:lnTo>
                <a:lnTo>
                  <a:pt x="82" y="407"/>
                </a:lnTo>
                <a:lnTo>
                  <a:pt x="91" y="414"/>
                </a:lnTo>
                <a:lnTo>
                  <a:pt x="99" y="420"/>
                </a:lnTo>
                <a:lnTo>
                  <a:pt x="109" y="426"/>
                </a:lnTo>
                <a:lnTo>
                  <a:pt x="118" y="432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8" y="449"/>
                </a:lnTo>
                <a:lnTo>
                  <a:pt x="168" y="452"/>
                </a:lnTo>
                <a:lnTo>
                  <a:pt x="179" y="455"/>
                </a:lnTo>
                <a:lnTo>
                  <a:pt x="191" y="457"/>
                </a:lnTo>
                <a:lnTo>
                  <a:pt x="202" y="458"/>
                </a:lnTo>
                <a:lnTo>
                  <a:pt x="214" y="460"/>
                </a:lnTo>
                <a:lnTo>
                  <a:pt x="224" y="460"/>
                </a:lnTo>
                <a:lnTo>
                  <a:pt x="236" y="460"/>
                </a:lnTo>
                <a:lnTo>
                  <a:pt x="248" y="458"/>
                </a:lnTo>
                <a:lnTo>
                  <a:pt x="259" y="457"/>
                </a:lnTo>
                <a:lnTo>
                  <a:pt x="270" y="455"/>
                </a:lnTo>
                <a:lnTo>
                  <a:pt x="281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2"/>
                </a:lnTo>
                <a:lnTo>
                  <a:pt x="341" y="426"/>
                </a:lnTo>
                <a:lnTo>
                  <a:pt x="350" y="420"/>
                </a:lnTo>
                <a:lnTo>
                  <a:pt x="359" y="414"/>
                </a:lnTo>
                <a:lnTo>
                  <a:pt x="368" y="407"/>
                </a:lnTo>
                <a:lnTo>
                  <a:pt x="376" y="400"/>
                </a:lnTo>
                <a:lnTo>
                  <a:pt x="383" y="393"/>
                </a:lnTo>
                <a:lnTo>
                  <a:pt x="392" y="384"/>
                </a:lnTo>
                <a:lnTo>
                  <a:pt x="398" y="376"/>
                </a:lnTo>
                <a:lnTo>
                  <a:pt x="405" y="368"/>
                </a:lnTo>
                <a:lnTo>
                  <a:pt x="411" y="358"/>
                </a:lnTo>
                <a:lnTo>
                  <a:pt x="417" y="348"/>
                </a:lnTo>
                <a:lnTo>
                  <a:pt x="423" y="339"/>
                </a:lnTo>
                <a:lnTo>
                  <a:pt x="427" y="329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7" y="265"/>
                </a:lnTo>
                <a:lnTo>
                  <a:pt x="448" y="253"/>
                </a:lnTo>
                <a:lnTo>
                  <a:pt x="449" y="242"/>
                </a:lnTo>
                <a:lnTo>
                  <a:pt x="449" y="230"/>
                </a:lnTo>
                <a:lnTo>
                  <a:pt x="449" y="218"/>
                </a:lnTo>
                <a:lnTo>
                  <a:pt x="448" y="206"/>
                </a:lnTo>
                <a:lnTo>
                  <a:pt x="447" y="194"/>
                </a:lnTo>
                <a:lnTo>
                  <a:pt x="445" y="184"/>
                </a:lnTo>
                <a:lnTo>
                  <a:pt x="442" y="173"/>
                </a:lnTo>
                <a:lnTo>
                  <a:pt x="439" y="161"/>
                </a:lnTo>
                <a:lnTo>
                  <a:pt x="436" y="152"/>
                </a:lnTo>
                <a:lnTo>
                  <a:pt x="432" y="141"/>
                </a:lnTo>
                <a:lnTo>
                  <a:pt x="427" y="130"/>
                </a:lnTo>
                <a:lnTo>
                  <a:pt x="423" y="120"/>
                </a:lnTo>
                <a:lnTo>
                  <a:pt x="417" y="111"/>
                </a:lnTo>
                <a:lnTo>
                  <a:pt x="411" y="101"/>
                </a:lnTo>
                <a:lnTo>
                  <a:pt x="405" y="93"/>
                </a:lnTo>
                <a:lnTo>
                  <a:pt x="398" y="83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2"/>
                </a:lnTo>
                <a:lnTo>
                  <a:pt x="359" y="46"/>
                </a:lnTo>
                <a:lnTo>
                  <a:pt x="350" y="39"/>
                </a:lnTo>
                <a:lnTo>
                  <a:pt x="341" y="33"/>
                </a:lnTo>
                <a:lnTo>
                  <a:pt x="332" y="29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1" y="7"/>
                </a:lnTo>
                <a:lnTo>
                  <a:pt x="270" y="5"/>
                </a:lnTo>
                <a:lnTo>
                  <a:pt x="259" y="3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56"/>
          <p:cNvSpPr>
            <a:spLocks/>
          </p:cNvSpPr>
          <p:nvPr/>
        </p:nvSpPr>
        <p:spPr bwMode="auto">
          <a:xfrm>
            <a:off x="3611563" y="3155950"/>
            <a:ext cx="533400" cy="552450"/>
          </a:xfrm>
          <a:custGeom>
            <a:avLst/>
            <a:gdLst>
              <a:gd name="T0" fmla="*/ 113 w 449"/>
              <a:gd name="T1" fmla="*/ 1 h 460"/>
              <a:gd name="T2" fmla="*/ 94 w 449"/>
              <a:gd name="T3" fmla="*/ 4 h 460"/>
              <a:gd name="T4" fmla="*/ 77 w 449"/>
              <a:gd name="T5" fmla="*/ 11 h 460"/>
              <a:gd name="T6" fmla="*/ 61 w 449"/>
              <a:gd name="T7" fmla="*/ 19 h 460"/>
              <a:gd name="T8" fmla="*/ 46 w 449"/>
              <a:gd name="T9" fmla="*/ 30 h 460"/>
              <a:gd name="T10" fmla="*/ 32 w 449"/>
              <a:gd name="T11" fmla="*/ 43 h 460"/>
              <a:gd name="T12" fmla="*/ 21 w 449"/>
              <a:gd name="T13" fmla="*/ 57 h 460"/>
              <a:gd name="T14" fmla="*/ 13 w 449"/>
              <a:gd name="T15" fmla="*/ 74 h 460"/>
              <a:gd name="T16" fmla="*/ 6 w 449"/>
              <a:gd name="T17" fmla="*/ 92 h 460"/>
              <a:gd name="T18" fmla="*/ 1 w 449"/>
              <a:gd name="T19" fmla="*/ 111 h 460"/>
              <a:gd name="T20" fmla="*/ 0 w 449"/>
              <a:gd name="T21" fmla="*/ 132 h 460"/>
              <a:gd name="T22" fmla="*/ 1 w 449"/>
              <a:gd name="T23" fmla="*/ 151 h 460"/>
              <a:gd name="T24" fmla="*/ 6 w 449"/>
              <a:gd name="T25" fmla="*/ 170 h 460"/>
              <a:gd name="T26" fmla="*/ 13 w 449"/>
              <a:gd name="T27" fmla="*/ 188 h 460"/>
              <a:gd name="T28" fmla="*/ 21 w 449"/>
              <a:gd name="T29" fmla="*/ 205 h 460"/>
              <a:gd name="T30" fmla="*/ 32 w 449"/>
              <a:gd name="T31" fmla="*/ 220 h 460"/>
              <a:gd name="T32" fmla="*/ 46 w 449"/>
              <a:gd name="T33" fmla="*/ 233 h 460"/>
              <a:gd name="T34" fmla="*/ 61 w 449"/>
              <a:gd name="T35" fmla="*/ 244 h 460"/>
              <a:gd name="T36" fmla="*/ 77 w 449"/>
              <a:gd name="T37" fmla="*/ 253 h 460"/>
              <a:gd name="T38" fmla="*/ 94 w 449"/>
              <a:gd name="T39" fmla="*/ 259 h 460"/>
              <a:gd name="T40" fmla="*/ 113 w 449"/>
              <a:gd name="T41" fmla="*/ 262 h 460"/>
              <a:gd name="T42" fmla="*/ 132 w 449"/>
              <a:gd name="T43" fmla="*/ 263 h 460"/>
              <a:gd name="T44" fmla="*/ 151 w 449"/>
              <a:gd name="T45" fmla="*/ 260 h 460"/>
              <a:gd name="T46" fmla="*/ 169 w 449"/>
              <a:gd name="T47" fmla="*/ 255 h 460"/>
              <a:gd name="T48" fmla="*/ 186 w 449"/>
              <a:gd name="T49" fmla="*/ 247 h 460"/>
              <a:gd name="T50" fmla="*/ 201 w 449"/>
              <a:gd name="T51" fmla="*/ 237 h 460"/>
              <a:gd name="T52" fmla="*/ 215 w 449"/>
              <a:gd name="T53" fmla="*/ 225 h 460"/>
              <a:gd name="T54" fmla="*/ 227 w 449"/>
              <a:gd name="T55" fmla="*/ 210 h 460"/>
              <a:gd name="T56" fmla="*/ 237 w 449"/>
              <a:gd name="T57" fmla="*/ 194 h 460"/>
              <a:gd name="T58" fmla="*/ 244 w 449"/>
              <a:gd name="T59" fmla="*/ 177 h 460"/>
              <a:gd name="T60" fmla="*/ 249 w 449"/>
              <a:gd name="T61" fmla="*/ 158 h 460"/>
              <a:gd name="T62" fmla="*/ 251 w 449"/>
              <a:gd name="T63" fmla="*/ 138 h 460"/>
              <a:gd name="T64" fmla="*/ 251 w 449"/>
              <a:gd name="T65" fmla="*/ 118 h 460"/>
              <a:gd name="T66" fmla="*/ 248 w 449"/>
              <a:gd name="T67" fmla="*/ 99 h 460"/>
              <a:gd name="T68" fmla="*/ 242 w 449"/>
              <a:gd name="T69" fmla="*/ 81 h 460"/>
              <a:gd name="T70" fmla="*/ 233 w 449"/>
              <a:gd name="T71" fmla="*/ 64 h 460"/>
              <a:gd name="T72" fmla="*/ 223 w 449"/>
              <a:gd name="T73" fmla="*/ 48 h 460"/>
              <a:gd name="T74" fmla="*/ 210 w 449"/>
              <a:gd name="T75" fmla="*/ 34 h 460"/>
              <a:gd name="T76" fmla="*/ 196 w 449"/>
              <a:gd name="T77" fmla="*/ 23 h 460"/>
              <a:gd name="T78" fmla="*/ 180 w 449"/>
              <a:gd name="T79" fmla="*/ 13 h 460"/>
              <a:gd name="T80" fmla="*/ 163 w 449"/>
              <a:gd name="T81" fmla="*/ 6 h 460"/>
              <a:gd name="T82" fmla="*/ 145 w 449"/>
              <a:gd name="T83" fmla="*/ 2 h 460"/>
              <a:gd name="T84" fmla="*/ 126 w 449"/>
              <a:gd name="T85" fmla="*/ 0 h 4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9"/>
              <a:gd name="T130" fmla="*/ 0 h 460"/>
              <a:gd name="T131" fmla="*/ 449 w 449"/>
              <a:gd name="T132" fmla="*/ 460 h 4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9" h="460">
                <a:moveTo>
                  <a:pt x="224" y="0"/>
                </a:moveTo>
                <a:lnTo>
                  <a:pt x="214" y="1"/>
                </a:lnTo>
                <a:lnTo>
                  <a:pt x="202" y="1"/>
                </a:lnTo>
                <a:lnTo>
                  <a:pt x="191" y="3"/>
                </a:lnTo>
                <a:lnTo>
                  <a:pt x="179" y="5"/>
                </a:lnTo>
                <a:lnTo>
                  <a:pt x="168" y="7"/>
                </a:lnTo>
                <a:lnTo>
                  <a:pt x="158" y="11"/>
                </a:lnTo>
                <a:lnTo>
                  <a:pt x="148" y="14"/>
                </a:lnTo>
                <a:lnTo>
                  <a:pt x="137" y="18"/>
                </a:lnTo>
                <a:lnTo>
                  <a:pt x="128" y="23"/>
                </a:lnTo>
                <a:lnTo>
                  <a:pt x="118" y="29"/>
                </a:lnTo>
                <a:lnTo>
                  <a:pt x="109" y="33"/>
                </a:lnTo>
                <a:lnTo>
                  <a:pt x="99" y="39"/>
                </a:lnTo>
                <a:lnTo>
                  <a:pt x="91" y="46"/>
                </a:lnTo>
                <a:lnTo>
                  <a:pt x="82" y="52"/>
                </a:lnTo>
                <a:lnTo>
                  <a:pt x="74" y="60"/>
                </a:lnTo>
                <a:lnTo>
                  <a:pt x="66" y="68"/>
                </a:lnTo>
                <a:lnTo>
                  <a:pt x="58" y="75"/>
                </a:lnTo>
                <a:lnTo>
                  <a:pt x="51" y="83"/>
                </a:lnTo>
                <a:lnTo>
                  <a:pt x="45" y="93"/>
                </a:lnTo>
                <a:lnTo>
                  <a:pt x="38" y="101"/>
                </a:lnTo>
                <a:lnTo>
                  <a:pt x="33" y="111"/>
                </a:lnTo>
                <a:lnTo>
                  <a:pt x="27" y="120"/>
                </a:lnTo>
                <a:lnTo>
                  <a:pt x="23" y="130"/>
                </a:lnTo>
                <a:lnTo>
                  <a:pt x="18" y="141"/>
                </a:lnTo>
                <a:lnTo>
                  <a:pt x="14" y="152"/>
                </a:lnTo>
                <a:lnTo>
                  <a:pt x="11" y="161"/>
                </a:lnTo>
                <a:lnTo>
                  <a:pt x="7" y="173"/>
                </a:lnTo>
                <a:lnTo>
                  <a:pt x="5" y="184"/>
                </a:lnTo>
                <a:lnTo>
                  <a:pt x="2" y="194"/>
                </a:lnTo>
                <a:lnTo>
                  <a:pt x="1" y="206"/>
                </a:lnTo>
                <a:lnTo>
                  <a:pt x="1" y="218"/>
                </a:lnTo>
                <a:lnTo>
                  <a:pt x="0" y="230"/>
                </a:lnTo>
                <a:lnTo>
                  <a:pt x="1" y="242"/>
                </a:lnTo>
                <a:lnTo>
                  <a:pt x="1" y="253"/>
                </a:lnTo>
                <a:lnTo>
                  <a:pt x="2" y="265"/>
                </a:lnTo>
                <a:lnTo>
                  <a:pt x="5" y="276"/>
                </a:lnTo>
                <a:lnTo>
                  <a:pt x="7" y="288"/>
                </a:lnTo>
                <a:lnTo>
                  <a:pt x="11" y="298"/>
                </a:lnTo>
                <a:lnTo>
                  <a:pt x="14" y="309"/>
                </a:lnTo>
                <a:lnTo>
                  <a:pt x="18" y="319"/>
                </a:lnTo>
                <a:lnTo>
                  <a:pt x="23" y="329"/>
                </a:lnTo>
                <a:lnTo>
                  <a:pt x="27" y="339"/>
                </a:lnTo>
                <a:lnTo>
                  <a:pt x="33" y="348"/>
                </a:lnTo>
                <a:lnTo>
                  <a:pt x="38" y="358"/>
                </a:lnTo>
                <a:lnTo>
                  <a:pt x="45" y="368"/>
                </a:lnTo>
                <a:lnTo>
                  <a:pt x="51" y="376"/>
                </a:lnTo>
                <a:lnTo>
                  <a:pt x="58" y="384"/>
                </a:lnTo>
                <a:lnTo>
                  <a:pt x="66" y="393"/>
                </a:lnTo>
                <a:lnTo>
                  <a:pt x="74" y="400"/>
                </a:lnTo>
                <a:lnTo>
                  <a:pt x="82" y="407"/>
                </a:lnTo>
                <a:lnTo>
                  <a:pt x="91" y="414"/>
                </a:lnTo>
                <a:lnTo>
                  <a:pt x="99" y="420"/>
                </a:lnTo>
                <a:lnTo>
                  <a:pt x="109" y="426"/>
                </a:lnTo>
                <a:lnTo>
                  <a:pt x="118" y="432"/>
                </a:lnTo>
                <a:lnTo>
                  <a:pt x="128" y="437"/>
                </a:lnTo>
                <a:lnTo>
                  <a:pt x="137" y="442"/>
                </a:lnTo>
                <a:lnTo>
                  <a:pt x="148" y="445"/>
                </a:lnTo>
                <a:lnTo>
                  <a:pt x="158" y="449"/>
                </a:lnTo>
                <a:lnTo>
                  <a:pt x="168" y="452"/>
                </a:lnTo>
                <a:lnTo>
                  <a:pt x="179" y="455"/>
                </a:lnTo>
                <a:lnTo>
                  <a:pt x="191" y="457"/>
                </a:lnTo>
                <a:lnTo>
                  <a:pt x="202" y="458"/>
                </a:lnTo>
                <a:lnTo>
                  <a:pt x="214" y="460"/>
                </a:lnTo>
                <a:lnTo>
                  <a:pt x="224" y="460"/>
                </a:lnTo>
                <a:lnTo>
                  <a:pt x="236" y="460"/>
                </a:lnTo>
                <a:lnTo>
                  <a:pt x="248" y="458"/>
                </a:lnTo>
                <a:lnTo>
                  <a:pt x="259" y="457"/>
                </a:lnTo>
                <a:lnTo>
                  <a:pt x="270" y="455"/>
                </a:lnTo>
                <a:lnTo>
                  <a:pt x="281" y="452"/>
                </a:lnTo>
                <a:lnTo>
                  <a:pt x="291" y="449"/>
                </a:lnTo>
                <a:lnTo>
                  <a:pt x="302" y="445"/>
                </a:lnTo>
                <a:lnTo>
                  <a:pt x="313" y="442"/>
                </a:lnTo>
                <a:lnTo>
                  <a:pt x="322" y="437"/>
                </a:lnTo>
                <a:lnTo>
                  <a:pt x="332" y="432"/>
                </a:lnTo>
                <a:lnTo>
                  <a:pt x="341" y="426"/>
                </a:lnTo>
                <a:lnTo>
                  <a:pt x="350" y="420"/>
                </a:lnTo>
                <a:lnTo>
                  <a:pt x="359" y="414"/>
                </a:lnTo>
                <a:lnTo>
                  <a:pt x="368" y="407"/>
                </a:lnTo>
                <a:lnTo>
                  <a:pt x="376" y="400"/>
                </a:lnTo>
                <a:lnTo>
                  <a:pt x="383" y="393"/>
                </a:lnTo>
                <a:lnTo>
                  <a:pt x="392" y="384"/>
                </a:lnTo>
                <a:lnTo>
                  <a:pt x="398" y="376"/>
                </a:lnTo>
                <a:lnTo>
                  <a:pt x="405" y="368"/>
                </a:lnTo>
                <a:lnTo>
                  <a:pt x="411" y="358"/>
                </a:lnTo>
                <a:lnTo>
                  <a:pt x="417" y="348"/>
                </a:lnTo>
                <a:lnTo>
                  <a:pt x="423" y="339"/>
                </a:lnTo>
                <a:lnTo>
                  <a:pt x="427" y="329"/>
                </a:lnTo>
                <a:lnTo>
                  <a:pt x="432" y="319"/>
                </a:lnTo>
                <a:lnTo>
                  <a:pt x="436" y="309"/>
                </a:lnTo>
                <a:lnTo>
                  <a:pt x="439" y="298"/>
                </a:lnTo>
                <a:lnTo>
                  <a:pt x="442" y="288"/>
                </a:lnTo>
                <a:lnTo>
                  <a:pt x="445" y="276"/>
                </a:lnTo>
                <a:lnTo>
                  <a:pt x="447" y="265"/>
                </a:lnTo>
                <a:lnTo>
                  <a:pt x="448" y="253"/>
                </a:lnTo>
                <a:lnTo>
                  <a:pt x="449" y="242"/>
                </a:lnTo>
                <a:lnTo>
                  <a:pt x="449" y="230"/>
                </a:lnTo>
                <a:lnTo>
                  <a:pt x="449" y="218"/>
                </a:lnTo>
                <a:lnTo>
                  <a:pt x="448" y="206"/>
                </a:lnTo>
                <a:lnTo>
                  <a:pt x="447" y="194"/>
                </a:lnTo>
                <a:lnTo>
                  <a:pt x="445" y="184"/>
                </a:lnTo>
                <a:lnTo>
                  <a:pt x="442" y="173"/>
                </a:lnTo>
                <a:lnTo>
                  <a:pt x="439" y="161"/>
                </a:lnTo>
                <a:lnTo>
                  <a:pt x="436" y="152"/>
                </a:lnTo>
                <a:lnTo>
                  <a:pt x="432" y="141"/>
                </a:lnTo>
                <a:lnTo>
                  <a:pt x="427" y="130"/>
                </a:lnTo>
                <a:lnTo>
                  <a:pt x="423" y="120"/>
                </a:lnTo>
                <a:lnTo>
                  <a:pt x="417" y="111"/>
                </a:lnTo>
                <a:lnTo>
                  <a:pt x="411" y="101"/>
                </a:lnTo>
                <a:lnTo>
                  <a:pt x="405" y="93"/>
                </a:lnTo>
                <a:lnTo>
                  <a:pt x="398" y="83"/>
                </a:lnTo>
                <a:lnTo>
                  <a:pt x="392" y="75"/>
                </a:lnTo>
                <a:lnTo>
                  <a:pt x="383" y="68"/>
                </a:lnTo>
                <a:lnTo>
                  <a:pt x="376" y="60"/>
                </a:lnTo>
                <a:lnTo>
                  <a:pt x="368" y="52"/>
                </a:lnTo>
                <a:lnTo>
                  <a:pt x="359" y="46"/>
                </a:lnTo>
                <a:lnTo>
                  <a:pt x="350" y="39"/>
                </a:lnTo>
                <a:lnTo>
                  <a:pt x="341" y="33"/>
                </a:lnTo>
                <a:lnTo>
                  <a:pt x="332" y="29"/>
                </a:lnTo>
                <a:lnTo>
                  <a:pt x="322" y="23"/>
                </a:lnTo>
                <a:lnTo>
                  <a:pt x="313" y="18"/>
                </a:lnTo>
                <a:lnTo>
                  <a:pt x="302" y="14"/>
                </a:lnTo>
                <a:lnTo>
                  <a:pt x="291" y="11"/>
                </a:lnTo>
                <a:lnTo>
                  <a:pt x="281" y="7"/>
                </a:lnTo>
                <a:lnTo>
                  <a:pt x="270" y="5"/>
                </a:lnTo>
                <a:lnTo>
                  <a:pt x="259" y="3"/>
                </a:lnTo>
                <a:lnTo>
                  <a:pt x="248" y="1"/>
                </a:lnTo>
                <a:lnTo>
                  <a:pt x="236" y="1"/>
                </a:lnTo>
                <a:lnTo>
                  <a:pt x="224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3690938" y="3236913"/>
            <a:ext cx="376237" cy="390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 flipV="1">
            <a:off x="3690938" y="3236913"/>
            <a:ext cx="376237" cy="390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Rectangle 59"/>
          <p:cNvSpPr>
            <a:spLocks noChangeArrowheads="1"/>
          </p:cNvSpPr>
          <p:nvPr/>
        </p:nvSpPr>
        <p:spPr bwMode="auto">
          <a:xfrm>
            <a:off x="3165475" y="2716213"/>
            <a:ext cx="1346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гармонический</a:t>
            </a:r>
            <a:endParaRPr lang="en-US" altLang="ru-RU" sz="1400" b="1" dirty="0">
              <a:solidFill>
                <a:srgbClr val="000000"/>
              </a:solidFill>
            </a:endParaRP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смеситель</a:t>
            </a:r>
            <a:endParaRPr lang="en-US" altLang="ru-RU" sz="1400" b="1" dirty="0"/>
          </a:p>
        </p:txBody>
      </p:sp>
      <p:sp>
        <p:nvSpPr>
          <p:cNvPr id="58" name="Rectangle 60"/>
          <p:cNvSpPr>
            <a:spLocks noChangeArrowheads="1"/>
          </p:cNvSpPr>
          <p:nvPr/>
        </p:nvSpPr>
        <p:spPr bwMode="auto">
          <a:xfrm>
            <a:off x="2052638" y="1693863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00"/>
                </a:solidFill>
              </a:rPr>
              <a:t>Микросхема</a:t>
            </a:r>
            <a:endParaRPr lang="en-US" altLang="ru-RU" sz="2000" dirty="0"/>
          </a:p>
        </p:txBody>
      </p:sp>
      <p:sp>
        <p:nvSpPr>
          <p:cNvPr id="59" name="Freeform 61"/>
          <p:cNvSpPr>
            <a:spLocks/>
          </p:cNvSpPr>
          <p:nvPr/>
        </p:nvSpPr>
        <p:spPr bwMode="auto">
          <a:xfrm>
            <a:off x="4618038" y="2282825"/>
            <a:ext cx="458787" cy="568325"/>
          </a:xfrm>
          <a:custGeom>
            <a:avLst/>
            <a:gdLst>
              <a:gd name="T0" fmla="*/ 216 w 386"/>
              <a:gd name="T1" fmla="*/ 135 h 473"/>
              <a:gd name="T2" fmla="*/ 0 w 386"/>
              <a:gd name="T3" fmla="*/ 0 h 473"/>
              <a:gd name="T4" fmla="*/ 0 w 386"/>
              <a:gd name="T5" fmla="*/ 271 h 473"/>
              <a:gd name="T6" fmla="*/ 216 w 386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473"/>
              <a:gd name="T14" fmla="*/ 386 w 386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473">
                <a:moveTo>
                  <a:pt x="386" y="236"/>
                </a:moveTo>
                <a:lnTo>
                  <a:pt x="0" y="0"/>
                </a:lnTo>
                <a:lnTo>
                  <a:pt x="0" y="473"/>
                </a:lnTo>
                <a:lnTo>
                  <a:pt x="386" y="236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Freeform 62"/>
          <p:cNvSpPr>
            <a:spLocks/>
          </p:cNvSpPr>
          <p:nvPr/>
        </p:nvSpPr>
        <p:spPr bwMode="auto">
          <a:xfrm>
            <a:off x="4618038" y="2282825"/>
            <a:ext cx="458787" cy="568325"/>
          </a:xfrm>
          <a:custGeom>
            <a:avLst/>
            <a:gdLst>
              <a:gd name="T0" fmla="*/ 216 w 386"/>
              <a:gd name="T1" fmla="*/ 135 h 473"/>
              <a:gd name="T2" fmla="*/ 0 w 386"/>
              <a:gd name="T3" fmla="*/ 0 h 473"/>
              <a:gd name="T4" fmla="*/ 0 w 386"/>
              <a:gd name="T5" fmla="*/ 271 h 473"/>
              <a:gd name="T6" fmla="*/ 216 w 386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473"/>
              <a:gd name="T14" fmla="*/ 386 w 386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473">
                <a:moveTo>
                  <a:pt x="386" y="236"/>
                </a:moveTo>
                <a:lnTo>
                  <a:pt x="0" y="0"/>
                </a:lnTo>
                <a:lnTo>
                  <a:pt x="0" y="473"/>
                </a:lnTo>
                <a:lnTo>
                  <a:pt x="386" y="23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Freeform 63"/>
          <p:cNvSpPr>
            <a:spLocks noEditPoints="1"/>
          </p:cNvSpPr>
          <p:nvPr/>
        </p:nvSpPr>
        <p:spPr bwMode="auto">
          <a:xfrm>
            <a:off x="3048000" y="2532063"/>
            <a:ext cx="1570038" cy="71437"/>
          </a:xfrm>
          <a:custGeom>
            <a:avLst/>
            <a:gdLst>
              <a:gd name="T0" fmla="*/ 0 w 1321"/>
              <a:gd name="T1" fmla="*/ 13 h 59"/>
              <a:gd name="T2" fmla="*/ 712 w 1321"/>
              <a:gd name="T3" fmla="*/ 13 h 59"/>
              <a:gd name="T4" fmla="*/ 712 w 1321"/>
              <a:gd name="T5" fmla="*/ 21 h 59"/>
              <a:gd name="T6" fmla="*/ 0 w 1321"/>
              <a:gd name="T7" fmla="*/ 21 h 59"/>
              <a:gd name="T8" fmla="*/ 0 w 1321"/>
              <a:gd name="T9" fmla="*/ 13 h 59"/>
              <a:gd name="T10" fmla="*/ 707 w 1321"/>
              <a:gd name="T11" fmla="*/ 0 h 59"/>
              <a:gd name="T12" fmla="*/ 740 w 1321"/>
              <a:gd name="T13" fmla="*/ 17 h 59"/>
              <a:gd name="T14" fmla="*/ 707 w 1321"/>
              <a:gd name="T15" fmla="*/ 34 h 59"/>
              <a:gd name="T16" fmla="*/ 707 w 1321"/>
              <a:gd name="T17" fmla="*/ 0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1"/>
              <a:gd name="T28" fmla="*/ 0 h 59"/>
              <a:gd name="T29" fmla="*/ 1321 w 1321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1" h="59">
                <a:moveTo>
                  <a:pt x="0" y="22"/>
                </a:moveTo>
                <a:lnTo>
                  <a:pt x="1270" y="22"/>
                </a:lnTo>
                <a:lnTo>
                  <a:pt x="1270" y="37"/>
                </a:lnTo>
                <a:lnTo>
                  <a:pt x="0" y="37"/>
                </a:lnTo>
                <a:lnTo>
                  <a:pt x="0" y="22"/>
                </a:lnTo>
                <a:close/>
                <a:moveTo>
                  <a:pt x="1261" y="0"/>
                </a:moveTo>
                <a:lnTo>
                  <a:pt x="1321" y="29"/>
                </a:lnTo>
                <a:lnTo>
                  <a:pt x="1261" y="59"/>
                </a:lnTo>
                <a:lnTo>
                  <a:pt x="126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64"/>
          <p:cNvSpPr>
            <a:spLocks/>
          </p:cNvSpPr>
          <p:nvPr/>
        </p:nvSpPr>
        <p:spPr bwMode="auto">
          <a:xfrm>
            <a:off x="3606800" y="4208463"/>
            <a:ext cx="561975" cy="465137"/>
          </a:xfrm>
          <a:custGeom>
            <a:avLst/>
            <a:gdLst>
              <a:gd name="T0" fmla="*/ 132 w 473"/>
              <a:gd name="T1" fmla="*/ 222 h 387"/>
              <a:gd name="T2" fmla="*/ 265 w 473"/>
              <a:gd name="T3" fmla="*/ 0 h 387"/>
              <a:gd name="T4" fmla="*/ 0 w 473"/>
              <a:gd name="T5" fmla="*/ 0 h 387"/>
              <a:gd name="T6" fmla="*/ 132 w 473"/>
              <a:gd name="T7" fmla="*/ 222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387"/>
              <a:gd name="T14" fmla="*/ 473 w 473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387">
                <a:moveTo>
                  <a:pt x="237" y="387"/>
                </a:moveTo>
                <a:lnTo>
                  <a:pt x="473" y="0"/>
                </a:lnTo>
                <a:lnTo>
                  <a:pt x="0" y="0"/>
                </a:lnTo>
                <a:lnTo>
                  <a:pt x="237" y="387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3606800" y="4208463"/>
            <a:ext cx="561975" cy="465137"/>
          </a:xfrm>
          <a:custGeom>
            <a:avLst/>
            <a:gdLst>
              <a:gd name="T0" fmla="*/ 132 w 473"/>
              <a:gd name="T1" fmla="*/ 222 h 387"/>
              <a:gd name="T2" fmla="*/ 265 w 473"/>
              <a:gd name="T3" fmla="*/ 0 h 387"/>
              <a:gd name="T4" fmla="*/ 0 w 473"/>
              <a:gd name="T5" fmla="*/ 0 h 387"/>
              <a:gd name="T6" fmla="*/ 132 w 473"/>
              <a:gd name="T7" fmla="*/ 222 h 387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387"/>
              <a:gd name="T14" fmla="*/ 473 w 473"/>
              <a:gd name="T15" fmla="*/ 387 h 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387">
                <a:moveTo>
                  <a:pt x="237" y="387"/>
                </a:moveTo>
                <a:lnTo>
                  <a:pt x="473" y="0"/>
                </a:lnTo>
                <a:lnTo>
                  <a:pt x="0" y="0"/>
                </a:lnTo>
                <a:lnTo>
                  <a:pt x="237" y="38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Freeform 66"/>
          <p:cNvSpPr>
            <a:spLocks noEditPoints="1"/>
          </p:cNvSpPr>
          <p:nvPr/>
        </p:nvSpPr>
        <p:spPr bwMode="auto">
          <a:xfrm>
            <a:off x="3851275" y="3703638"/>
            <a:ext cx="69850" cy="504825"/>
          </a:xfrm>
          <a:custGeom>
            <a:avLst/>
            <a:gdLst>
              <a:gd name="T0" fmla="*/ 16 w 59"/>
              <a:gd name="T1" fmla="*/ 2 h 421"/>
              <a:gd name="T2" fmla="*/ 19 w 59"/>
              <a:gd name="T3" fmla="*/ 211 h 421"/>
              <a:gd name="T4" fmla="*/ 19 w 59"/>
              <a:gd name="T5" fmla="*/ 212 h 421"/>
              <a:gd name="T6" fmla="*/ 19 w 59"/>
              <a:gd name="T7" fmla="*/ 213 h 421"/>
              <a:gd name="T8" fmla="*/ 18 w 59"/>
              <a:gd name="T9" fmla="*/ 214 h 421"/>
              <a:gd name="T10" fmla="*/ 17 w 59"/>
              <a:gd name="T11" fmla="*/ 214 h 421"/>
              <a:gd name="T12" fmla="*/ 16 w 59"/>
              <a:gd name="T13" fmla="*/ 214 h 421"/>
              <a:gd name="T14" fmla="*/ 15 w 59"/>
              <a:gd name="T15" fmla="*/ 213 h 421"/>
              <a:gd name="T16" fmla="*/ 15 w 59"/>
              <a:gd name="T17" fmla="*/ 212 h 421"/>
              <a:gd name="T18" fmla="*/ 14 w 59"/>
              <a:gd name="T19" fmla="*/ 211 h 421"/>
              <a:gd name="T20" fmla="*/ 12 w 59"/>
              <a:gd name="T21" fmla="*/ 2 h 421"/>
              <a:gd name="T22" fmla="*/ 12 w 59"/>
              <a:gd name="T23" fmla="*/ 2 h 421"/>
              <a:gd name="T24" fmla="*/ 12 w 59"/>
              <a:gd name="T25" fmla="*/ 1 h 421"/>
              <a:gd name="T26" fmla="*/ 13 w 59"/>
              <a:gd name="T27" fmla="*/ 0 h 421"/>
              <a:gd name="T28" fmla="*/ 14 w 59"/>
              <a:gd name="T29" fmla="*/ 0 h 421"/>
              <a:gd name="T30" fmla="*/ 14 w 59"/>
              <a:gd name="T31" fmla="*/ 0 h 421"/>
              <a:gd name="T32" fmla="*/ 15 w 59"/>
              <a:gd name="T33" fmla="*/ 1 h 421"/>
              <a:gd name="T34" fmla="*/ 16 w 59"/>
              <a:gd name="T35" fmla="*/ 2 h 421"/>
              <a:gd name="T36" fmla="*/ 16 w 59"/>
              <a:gd name="T37" fmla="*/ 2 h 421"/>
              <a:gd name="T38" fmla="*/ 16 w 59"/>
              <a:gd name="T39" fmla="*/ 2 h 421"/>
              <a:gd name="T40" fmla="*/ 33 w 59"/>
              <a:gd name="T41" fmla="*/ 205 h 421"/>
              <a:gd name="T42" fmla="*/ 17 w 59"/>
              <a:gd name="T43" fmla="*/ 240 h 421"/>
              <a:gd name="T44" fmla="*/ 0 w 59"/>
              <a:gd name="T45" fmla="*/ 206 h 421"/>
              <a:gd name="T46" fmla="*/ 33 w 59"/>
              <a:gd name="T47" fmla="*/ 205 h 42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9"/>
              <a:gd name="T73" fmla="*/ 0 h 421"/>
              <a:gd name="T74" fmla="*/ 59 w 59"/>
              <a:gd name="T75" fmla="*/ 421 h 42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9" h="421">
                <a:moveTo>
                  <a:pt x="28" y="4"/>
                </a:moveTo>
                <a:lnTo>
                  <a:pt x="34" y="371"/>
                </a:lnTo>
                <a:lnTo>
                  <a:pt x="33" y="372"/>
                </a:lnTo>
                <a:lnTo>
                  <a:pt x="33" y="374"/>
                </a:lnTo>
                <a:lnTo>
                  <a:pt x="32" y="375"/>
                </a:lnTo>
                <a:lnTo>
                  <a:pt x="31" y="375"/>
                </a:lnTo>
                <a:lnTo>
                  <a:pt x="28" y="375"/>
                </a:lnTo>
                <a:lnTo>
                  <a:pt x="27" y="374"/>
                </a:lnTo>
                <a:lnTo>
                  <a:pt x="27" y="372"/>
                </a:lnTo>
                <a:lnTo>
                  <a:pt x="26" y="371"/>
                </a:lnTo>
                <a:lnTo>
                  <a:pt x="21" y="4"/>
                </a:lnTo>
                <a:lnTo>
                  <a:pt x="21" y="2"/>
                </a:lnTo>
                <a:lnTo>
                  <a:pt x="22" y="1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7" y="1"/>
                </a:lnTo>
                <a:lnTo>
                  <a:pt x="28" y="2"/>
                </a:lnTo>
                <a:lnTo>
                  <a:pt x="28" y="4"/>
                </a:lnTo>
                <a:close/>
                <a:moveTo>
                  <a:pt x="59" y="360"/>
                </a:moveTo>
                <a:lnTo>
                  <a:pt x="31" y="421"/>
                </a:lnTo>
                <a:lnTo>
                  <a:pt x="0" y="362"/>
                </a:lnTo>
                <a:lnTo>
                  <a:pt x="59" y="36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Rectangle 67"/>
          <p:cNvSpPr>
            <a:spLocks noChangeArrowheads="1"/>
          </p:cNvSpPr>
          <p:nvPr/>
        </p:nvSpPr>
        <p:spPr bwMode="auto">
          <a:xfrm>
            <a:off x="2295525" y="5005388"/>
            <a:ext cx="971550" cy="490537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2413000" y="5084763"/>
            <a:ext cx="715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</a:rPr>
              <a:t>ФАПЧ</a:t>
            </a:r>
          </a:p>
        </p:txBody>
      </p:sp>
      <p:sp>
        <p:nvSpPr>
          <p:cNvPr id="67" name="Freeform 69"/>
          <p:cNvSpPr>
            <a:spLocks noEditPoints="1"/>
          </p:cNvSpPr>
          <p:nvPr/>
        </p:nvSpPr>
        <p:spPr bwMode="auto">
          <a:xfrm>
            <a:off x="3267075" y="4670425"/>
            <a:ext cx="625475" cy="646113"/>
          </a:xfrm>
          <a:custGeom>
            <a:avLst/>
            <a:gdLst>
              <a:gd name="T0" fmla="*/ 295 w 526"/>
              <a:gd name="T1" fmla="*/ 2 h 537"/>
              <a:gd name="T2" fmla="*/ 295 w 526"/>
              <a:gd name="T3" fmla="*/ 291 h 537"/>
              <a:gd name="T4" fmla="*/ 295 w 526"/>
              <a:gd name="T5" fmla="*/ 292 h 537"/>
              <a:gd name="T6" fmla="*/ 294 w 526"/>
              <a:gd name="T7" fmla="*/ 293 h 537"/>
              <a:gd name="T8" fmla="*/ 294 w 526"/>
              <a:gd name="T9" fmla="*/ 293 h 537"/>
              <a:gd name="T10" fmla="*/ 294 w 526"/>
              <a:gd name="T11" fmla="*/ 293 h 537"/>
              <a:gd name="T12" fmla="*/ 28 w 526"/>
              <a:gd name="T13" fmla="*/ 293 h 537"/>
              <a:gd name="T14" fmla="*/ 27 w 526"/>
              <a:gd name="T15" fmla="*/ 293 h 537"/>
              <a:gd name="T16" fmla="*/ 25 w 526"/>
              <a:gd name="T17" fmla="*/ 293 h 537"/>
              <a:gd name="T18" fmla="*/ 25 w 526"/>
              <a:gd name="T19" fmla="*/ 292 h 537"/>
              <a:gd name="T20" fmla="*/ 25 w 526"/>
              <a:gd name="T21" fmla="*/ 291 h 537"/>
              <a:gd name="T22" fmla="*/ 25 w 526"/>
              <a:gd name="T23" fmla="*/ 290 h 537"/>
              <a:gd name="T24" fmla="*/ 25 w 526"/>
              <a:gd name="T25" fmla="*/ 289 h 537"/>
              <a:gd name="T26" fmla="*/ 27 w 526"/>
              <a:gd name="T27" fmla="*/ 289 h 537"/>
              <a:gd name="T28" fmla="*/ 28 w 526"/>
              <a:gd name="T29" fmla="*/ 289 h 537"/>
              <a:gd name="T30" fmla="*/ 294 w 526"/>
              <a:gd name="T31" fmla="*/ 289 h 537"/>
              <a:gd name="T32" fmla="*/ 291 w 526"/>
              <a:gd name="T33" fmla="*/ 291 h 537"/>
              <a:gd name="T34" fmla="*/ 291 w 526"/>
              <a:gd name="T35" fmla="*/ 2 h 537"/>
              <a:gd name="T36" fmla="*/ 291 w 526"/>
              <a:gd name="T37" fmla="*/ 2 h 537"/>
              <a:gd name="T38" fmla="*/ 292 w 526"/>
              <a:gd name="T39" fmla="*/ 1 h 537"/>
              <a:gd name="T40" fmla="*/ 293 w 526"/>
              <a:gd name="T41" fmla="*/ 0 h 537"/>
              <a:gd name="T42" fmla="*/ 294 w 526"/>
              <a:gd name="T43" fmla="*/ 0 h 537"/>
              <a:gd name="T44" fmla="*/ 294 w 526"/>
              <a:gd name="T45" fmla="*/ 0 h 537"/>
              <a:gd name="T46" fmla="*/ 294 w 526"/>
              <a:gd name="T47" fmla="*/ 1 h 537"/>
              <a:gd name="T48" fmla="*/ 295 w 526"/>
              <a:gd name="T49" fmla="*/ 2 h 537"/>
              <a:gd name="T50" fmla="*/ 295 w 526"/>
              <a:gd name="T51" fmla="*/ 2 h 537"/>
              <a:gd name="T52" fmla="*/ 295 w 526"/>
              <a:gd name="T53" fmla="*/ 2 h 537"/>
              <a:gd name="T54" fmla="*/ 33 w 526"/>
              <a:gd name="T55" fmla="*/ 308 h 537"/>
              <a:gd name="T56" fmla="*/ 0 w 526"/>
              <a:gd name="T57" fmla="*/ 291 h 537"/>
              <a:gd name="T58" fmla="*/ 33 w 526"/>
              <a:gd name="T59" fmla="*/ 274 h 537"/>
              <a:gd name="T60" fmla="*/ 33 w 526"/>
              <a:gd name="T61" fmla="*/ 308 h 5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26"/>
              <a:gd name="T94" fmla="*/ 0 h 537"/>
              <a:gd name="T95" fmla="*/ 526 w 526"/>
              <a:gd name="T96" fmla="*/ 537 h 5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26" h="537">
                <a:moveTo>
                  <a:pt x="526" y="3"/>
                </a:moveTo>
                <a:lnTo>
                  <a:pt x="526" y="507"/>
                </a:lnTo>
                <a:lnTo>
                  <a:pt x="526" y="508"/>
                </a:lnTo>
                <a:lnTo>
                  <a:pt x="525" y="509"/>
                </a:lnTo>
                <a:lnTo>
                  <a:pt x="524" y="511"/>
                </a:lnTo>
                <a:lnTo>
                  <a:pt x="523" y="511"/>
                </a:lnTo>
                <a:lnTo>
                  <a:pt x="49" y="511"/>
                </a:lnTo>
                <a:lnTo>
                  <a:pt x="48" y="511"/>
                </a:lnTo>
                <a:lnTo>
                  <a:pt x="46" y="509"/>
                </a:lnTo>
                <a:lnTo>
                  <a:pt x="45" y="508"/>
                </a:lnTo>
                <a:lnTo>
                  <a:pt x="45" y="507"/>
                </a:lnTo>
                <a:lnTo>
                  <a:pt x="45" y="505"/>
                </a:lnTo>
                <a:lnTo>
                  <a:pt x="46" y="503"/>
                </a:lnTo>
                <a:lnTo>
                  <a:pt x="48" y="503"/>
                </a:lnTo>
                <a:lnTo>
                  <a:pt x="49" y="503"/>
                </a:lnTo>
                <a:lnTo>
                  <a:pt x="523" y="503"/>
                </a:lnTo>
                <a:lnTo>
                  <a:pt x="519" y="507"/>
                </a:lnTo>
                <a:lnTo>
                  <a:pt x="519" y="3"/>
                </a:lnTo>
                <a:lnTo>
                  <a:pt x="519" y="2"/>
                </a:lnTo>
                <a:lnTo>
                  <a:pt x="520" y="1"/>
                </a:lnTo>
                <a:lnTo>
                  <a:pt x="522" y="0"/>
                </a:lnTo>
                <a:lnTo>
                  <a:pt x="523" y="0"/>
                </a:lnTo>
                <a:lnTo>
                  <a:pt x="524" y="0"/>
                </a:lnTo>
                <a:lnTo>
                  <a:pt x="525" y="1"/>
                </a:lnTo>
                <a:lnTo>
                  <a:pt x="526" y="2"/>
                </a:lnTo>
                <a:lnTo>
                  <a:pt x="526" y="3"/>
                </a:lnTo>
                <a:close/>
                <a:moveTo>
                  <a:pt x="59" y="537"/>
                </a:moveTo>
                <a:lnTo>
                  <a:pt x="0" y="507"/>
                </a:lnTo>
                <a:lnTo>
                  <a:pt x="59" y="477"/>
                </a:lnTo>
                <a:lnTo>
                  <a:pt x="59" y="53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Rectangle 70"/>
          <p:cNvSpPr>
            <a:spLocks noChangeArrowheads="1"/>
          </p:cNvSpPr>
          <p:nvPr/>
        </p:nvSpPr>
        <p:spPr bwMode="auto">
          <a:xfrm>
            <a:off x="4643438" y="1773238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>
                <a:solidFill>
                  <a:srgbClr val="000000"/>
                </a:solidFill>
              </a:rPr>
              <a:t>ПЧ</a:t>
            </a:r>
            <a:r>
              <a:rPr lang="en-US" altLang="ru-RU" sz="1600">
                <a:solidFill>
                  <a:srgbClr val="000000"/>
                </a:solidFill>
              </a:rPr>
              <a:t/>
            </a:r>
            <a:br>
              <a:rPr lang="en-US" altLang="ru-RU" sz="1600">
                <a:solidFill>
                  <a:srgbClr val="000000"/>
                </a:solidFill>
              </a:rPr>
            </a:br>
            <a:r>
              <a:rPr lang="en-US" altLang="ru-RU" sz="1600">
                <a:solidFill>
                  <a:srgbClr val="000000"/>
                </a:solidFill>
              </a:rPr>
              <a:t>4-8 </a:t>
            </a:r>
            <a:r>
              <a:rPr lang="ru-RU" altLang="ru-RU" sz="1600">
                <a:solidFill>
                  <a:srgbClr val="000000"/>
                </a:solidFill>
              </a:rPr>
              <a:t>ГГц</a:t>
            </a:r>
            <a:endParaRPr lang="ru-RU" altLang="ru-RU" sz="1600"/>
          </a:p>
        </p:txBody>
      </p:sp>
      <p:sp>
        <p:nvSpPr>
          <p:cNvPr id="69" name="Freeform 71"/>
          <p:cNvSpPr>
            <a:spLocks/>
          </p:cNvSpPr>
          <p:nvPr/>
        </p:nvSpPr>
        <p:spPr bwMode="auto">
          <a:xfrm>
            <a:off x="5489575" y="2282825"/>
            <a:ext cx="460375" cy="568325"/>
          </a:xfrm>
          <a:custGeom>
            <a:avLst/>
            <a:gdLst>
              <a:gd name="T0" fmla="*/ 217 w 387"/>
              <a:gd name="T1" fmla="*/ 135 h 473"/>
              <a:gd name="T2" fmla="*/ 0 w 387"/>
              <a:gd name="T3" fmla="*/ 0 h 473"/>
              <a:gd name="T4" fmla="*/ 0 w 387"/>
              <a:gd name="T5" fmla="*/ 271 h 473"/>
              <a:gd name="T6" fmla="*/ 217 w 387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473"/>
              <a:gd name="T14" fmla="*/ 387 w 387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473">
                <a:moveTo>
                  <a:pt x="387" y="236"/>
                </a:moveTo>
                <a:lnTo>
                  <a:pt x="0" y="0"/>
                </a:lnTo>
                <a:lnTo>
                  <a:pt x="0" y="473"/>
                </a:lnTo>
                <a:lnTo>
                  <a:pt x="387" y="236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Freeform 72"/>
          <p:cNvSpPr>
            <a:spLocks/>
          </p:cNvSpPr>
          <p:nvPr/>
        </p:nvSpPr>
        <p:spPr bwMode="auto">
          <a:xfrm>
            <a:off x="5489575" y="2282825"/>
            <a:ext cx="460375" cy="568325"/>
          </a:xfrm>
          <a:custGeom>
            <a:avLst/>
            <a:gdLst>
              <a:gd name="T0" fmla="*/ 217 w 387"/>
              <a:gd name="T1" fmla="*/ 135 h 473"/>
              <a:gd name="T2" fmla="*/ 0 w 387"/>
              <a:gd name="T3" fmla="*/ 0 h 473"/>
              <a:gd name="T4" fmla="*/ 0 w 387"/>
              <a:gd name="T5" fmla="*/ 271 h 473"/>
              <a:gd name="T6" fmla="*/ 217 w 387"/>
              <a:gd name="T7" fmla="*/ 135 h 473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473"/>
              <a:gd name="T14" fmla="*/ 387 w 387"/>
              <a:gd name="T15" fmla="*/ 473 h 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473">
                <a:moveTo>
                  <a:pt x="387" y="236"/>
                </a:moveTo>
                <a:lnTo>
                  <a:pt x="0" y="0"/>
                </a:lnTo>
                <a:lnTo>
                  <a:pt x="0" y="473"/>
                </a:lnTo>
                <a:lnTo>
                  <a:pt x="387" y="23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Freeform 74"/>
          <p:cNvSpPr>
            <a:spLocks noEditPoints="1"/>
          </p:cNvSpPr>
          <p:nvPr/>
        </p:nvSpPr>
        <p:spPr bwMode="auto">
          <a:xfrm>
            <a:off x="5073650" y="2532063"/>
            <a:ext cx="415925" cy="71437"/>
          </a:xfrm>
          <a:custGeom>
            <a:avLst/>
            <a:gdLst>
              <a:gd name="T0" fmla="*/ 1 w 350"/>
              <a:gd name="T1" fmla="*/ 15 h 59"/>
              <a:gd name="T2" fmla="*/ 168 w 350"/>
              <a:gd name="T3" fmla="*/ 15 h 59"/>
              <a:gd name="T4" fmla="*/ 169 w 350"/>
              <a:gd name="T5" fmla="*/ 15 h 59"/>
              <a:gd name="T6" fmla="*/ 170 w 350"/>
              <a:gd name="T7" fmla="*/ 16 h 59"/>
              <a:gd name="T8" fmla="*/ 170 w 350"/>
              <a:gd name="T9" fmla="*/ 16 h 59"/>
              <a:gd name="T10" fmla="*/ 171 w 350"/>
              <a:gd name="T11" fmla="*/ 17 h 59"/>
              <a:gd name="T12" fmla="*/ 170 w 350"/>
              <a:gd name="T13" fmla="*/ 18 h 59"/>
              <a:gd name="T14" fmla="*/ 170 w 350"/>
              <a:gd name="T15" fmla="*/ 18 h 59"/>
              <a:gd name="T16" fmla="*/ 169 w 350"/>
              <a:gd name="T17" fmla="*/ 19 h 59"/>
              <a:gd name="T18" fmla="*/ 168 w 350"/>
              <a:gd name="T19" fmla="*/ 19 h 59"/>
              <a:gd name="T20" fmla="*/ 1 w 350"/>
              <a:gd name="T21" fmla="*/ 19 h 59"/>
              <a:gd name="T22" fmla="*/ 1 w 350"/>
              <a:gd name="T23" fmla="*/ 19 h 59"/>
              <a:gd name="T24" fmla="*/ 0 w 350"/>
              <a:gd name="T25" fmla="*/ 18 h 59"/>
              <a:gd name="T26" fmla="*/ 0 w 350"/>
              <a:gd name="T27" fmla="*/ 18 h 59"/>
              <a:gd name="T28" fmla="*/ 0 w 350"/>
              <a:gd name="T29" fmla="*/ 17 h 59"/>
              <a:gd name="T30" fmla="*/ 0 w 350"/>
              <a:gd name="T31" fmla="*/ 16 h 59"/>
              <a:gd name="T32" fmla="*/ 0 w 350"/>
              <a:gd name="T33" fmla="*/ 16 h 59"/>
              <a:gd name="T34" fmla="*/ 1 w 350"/>
              <a:gd name="T35" fmla="*/ 15 h 59"/>
              <a:gd name="T36" fmla="*/ 1 w 350"/>
              <a:gd name="T37" fmla="*/ 15 h 59"/>
              <a:gd name="T38" fmla="*/ 1 w 350"/>
              <a:gd name="T39" fmla="*/ 15 h 59"/>
              <a:gd name="T40" fmla="*/ 162 w 350"/>
              <a:gd name="T41" fmla="*/ 0 h 59"/>
              <a:gd name="T42" fmla="*/ 196 w 350"/>
              <a:gd name="T43" fmla="*/ 17 h 59"/>
              <a:gd name="T44" fmla="*/ 162 w 350"/>
              <a:gd name="T45" fmla="*/ 34 h 59"/>
              <a:gd name="T46" fmla="*/ 162 w 350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0"/>
              <a:gd name="T73" fmla="*/ 0 h 59"/>
              <a:gd name="T74" fmla="*/ 350 w 350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0" h="59">
                <a:moveTo>
                  <a:pt x="3" y="26"/>
                </a:moveTo>
                <a:lnTo>
                  <a:pt x="301" y="26"/>
                </a:lnTo>
                <a:lnTo>
                  <a:pt x="302" y="26"/>
                </a:lnTo>
                <a:lnTo>
                  <a:pt x="303" y="27"/>
                </a:lnTo>
                <a:lnTo>
                  <a:pt x="303" y="28"/>
                </a:lnTo>
                <a:lnTo>
                  <a:pt x="304" y="29"/>
                </a:lnTo>
                <a:lnTo>
                  <a:pt x="303" y="31"/>
                </a:lnTo>
                <a:lnTo>
                  <a:pt x="303" y="32"/>
                </a:lnTo>
                <a:lnTo>
                  <a:pt x="302" y="33"/>
                </a:lnTo>
                <a:lnTo>
                  <a:pt x="301" y="33"/>
                </a:lnTo>
                <a:lnTo>
                  <a:pt x="3" y="33"/>
                </a:lnTo>
                <a:lnTo>
                  <a:pt x="1" y="33"/>
                </a:ln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0" y="27"/>
                </a:lnTo>
                <a:lnTo>
                  <a:pt x="1" y="26"/>
                </a:lnTo>
                <a:lnTo>
                  <a:pt x="3" y="26"/>
                </a:lnTo>
                <a:close/>
                <a:moveTo>
                  <a:pt x="290" y="0"/>
                </a:moveTo>
                <a:lnTo>
                  <a:pt x="350" y="29"/>
                </a:lnTo>
                <a:lnTo>
                  <a:pt x="290" y="59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Freeform 75"/>
          <p:cNvSpPr>
            <a:spLocks noEditPoints="1"/>
          </p:cNvSpPr>
          <p:nvPr/>
        </p:nvSpPr>
        <p:spPr bwMode="auto">
          <a:xfrm>
            <a:off x="5945188" y="2533650"/>
            <a:ext cx="123825" cy="73025"/>
          </a:xfrm>
          <a:custGeom>
            <a:avLst/>
            <a:gdLst>
              <a:gd name="T0" fmla="*/ 3 w 104"/>
              <a:gd name="T1" fmla="*/ 14 h 60"/>
              <a:gd name="T2" fmla="*/ 30 w 104"/>
              <a:gd name="T3" fmla="*/ 16 h 60"/>
              <a:gd name="T4" fmla="*/ 31 w 104"/>
              <a:gd name="T5" fmla="*/ 16 h 60"/>
              <a:gd name="T6" fmla="*/ 32 w 104"/>
              <a:gd name="T7" fmla="*/ 17 h 60"/>
              <a:gd name="T8" fmla="*/ 32 w 104"/>
              <a:gd name="T9" fmla="*/ 18 h 60"/>
              <a:gd name="T10" fmla="*/ 32 w 104"/>
              <a:gd name="T11" fmla="*/ 18 h 60"/>
              <a:gd name="T12" fmla="*/ 32 w 104"/>
              <a:gd name="T13" fmla="*/ 19 h 60"/>
              <a:gd name="T14" fmla="*/ 32 w 104"/>
              <a:gd name="T15" fmla="*/ 19 h 60"/>
              <a:gd name="T16" fmla="*/ 31 w 104"/>
              <a:gd name="T17" fmla="*/ 21 h 60"/>
              <a:gd name="T18" fmla="*/ 30 w 104"/>
              <a:gd name="T19" fmla="*/ 21 h 60"/>
              <a:gd name="T20" fmla="*/ 2 w 104"/>
              <a:gd name="T21" fmla="*/ 18 h 60"/>
              <a:gd name="T22" fmla="*/ 2 w 104"/>
              <a:gd name="T23" fmla="*/ 18 h 60"/>
              <a:gd name="T24" fmla="*/ 1 w 104"/>
              <a:gd name="T25" fmla="*/ 18 h 60"/>
              <a:gd name="T26" fmla="*/ 0 w 104"/>
              <a:gd name="T27" fmla="*/ 17 h 60"/>
              <a:gd name="T28" fmla="*/ 0 w 104"/>
              <a:gd name="T29" fmla="*/ 16 h 60"/>
              <a:gd name="T30" fmla="*/ 0 w 104"/>
              <a:gd name="T31" fmla="*/ 15 h 60"/>
              <a:gd name="T32" fmla="*/ 1 w 104"/>
              <a:gd name="T33" fmla="*/ 15 h 60"/>
              <a:gd name="T34" fmla="*/ 2 w 104"/>
              <a:gd name="T35" fmla="*/ 14 h 60"/>
              <a:gd name="T36" fmla="*/ 3 w 104"/>
              <a:gd name="T37" fmla="*/ 14 h 60"/>
              <a:gd name="T38" fmla="*/ 3 w 104"/>
              <a:gd name="T39" fmla="*/ 14 h 60"/>
              <a:gd name="T40" fmla="*/ 26 w 104"/>
              <a:gd name="T41" fmla="*/ 0 h 60"/>
              <a:gd name="T42" fmla="*/ 59 w 104"/>
              <a:gd name="T43" fmla="*/ 19 h 60"/>
              <a:gd name="T44" fmla="*/ 24 w 104"/>
              <a:gd name="T45" fmla="*/ 35 h 60"/>
              <a:gd name="T46" fmla="*/ 26 w 104"/>
              <a:gd name="T47" fmla="*/ 0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4"/>
              <a:gd name="T73" fmla="*/ 0 h 60"/>
              <a:gd name="T74" fmla="*/ 104 w 104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4" h="60">
                <a:moveTo>
                  <a:pt x="5" y="24"/>
                </a:moveTo>
                <a:lnTo>
                  <a:pt x="54" y="27"/>
                </a:lnTo>
                <a:lnTo>
                  <a:pt x="55" y="27"/>
                </a:lnTo>
                <a:lnTo>
                  <a:pt x="56" y="29"/>
                </a:lnTo>
                <a:lnTo>
                  <a:pt x="57" y="30"/>
                </a:lnTo>
                <a:lnTo>
                  <a:pt x="57" y="31"/>
                </a:lnTo>
                <a:lnTo>
                  <a:pt x="57" y="32"/>
                </a:lnTo>
                <a:lnTo>
                  <a:pt x="56" y="33"/>
                </a:lnTo>
                <a:lnTo>
                  <a:pt x="55" y="35"/>
                </a:lnTo>
                <a:lnTo>
                  <a:pt x="54" y="35"/>
                </a:lnTo>
                <a:lnTo>
                  <a:pt x="4" y="31"/>
                </a:lnTo>
                <a:lnTo>
                  <a:pt x="2" y="31"/>
                </a:lnTo>
                <a:lnTo>
                  <a:pt x="1" y="30"/>
                </a:lnTo>
                <a:lnTo>
                  <a:pt x="0" y="29"/>
                </a:lnTo>
                <a:lnTo>
                  <a:pt x="0" y="27"/>
                </a:lnTo>
                <a:lnTo>
                  <a:pt x="0" y="26"/>
                </a:lnTo>
                <a:lnTo>
                  <a:pt x="1" y="25"/>
                </a:lnTo>
                <a:lnTo>
                  <a:pt x="2" y="24"/>
                </a:lnTo>
                <a:lnTo>
                  <a:pt x="5" y="24"/>
                </a:lnTo>
                <a:close/>
                <a:moveTo>
                  <a:pt x="45" y="0"/>
                </a:moveTo>
                <a:lnTo>
                  <a:pt x="104" y="33"/>
                </a:lnTo>
                <a:lnTo>
                  <a:pt x="42" y="6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087812" y="5005388"/>
            <a:ext cx="1492249" cy="490537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4" name="Rectangle 77"/>
          <p:cNvSpPr>
            <a:spLocks noChangeArrowheads="1"/>
          </p:cNvSpPr>
          <p:nvPr/>
        </p:nvSpPr>
        <p:spPr bwMode="auto">
          <a:xfrm>
            <a:off x="4211637" y="5013325"/>
            <a:ext cx="1368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</a:rPr>
              <a:t>Блок опорных</a:t>
            </a:r>
            <a:endParaRPr lang="ru-RU" altLang="ru-RU" sz="1600" dirty="0">
              <a:solidFill>
                <a:srgbClr val="000000"/>
              </a:solidFill>
            </a:endParaRPr>
          </a:p>
          <a:p>
            <a:r>
              <a:rPr lang="ru-RU" altLang="ru-RU" sz="1600" dirty="0" smtClean="0">
                <a:solidFill>
                  <a:srgbClr val="000000"/>
                </a:solidFill>
              </a:rPr>
              <a:t>синтезаторов </a:t>
            </a:r>
            <a:endParaRPr lang="ru-RU" altLang="ru-RU" sz="1600" dirty="0"/>
          </a:p>
        </p:txBody>
      </p:sp>
      <p:sp>
        <p:nvSpPr>
          <p:cNvPr id="75" name="Freeform 78"/>
          <p:cNvSpPr>
            <a:spLocks noEditPoints="1"/>
          </p:cNvSpPr>
          <p:nvPr/>
        </p:nvSpPr>
        <p:spPr bwMode="auto">
          <a:xfrm>
            <a:off x="4144963" y="3370263"/>
            <a:ext cx="428625" cy="1628775"/>
          </a:xfrm>
          <a:custGeom>
            <a:avLst/>
            <a:gdLst>
              <a:gd name="T0" fmla="*/ 52 w 436"/>
              <a:gd name="T1" fmla="*/ 864 h 1335"/>
              <a:gd name="T2" fmla="*/ 52 w 436"/>
              <a:gd name="T3" fmla="*/ 18 h 1335"/>
              <a:gd name="T4" fmla="*/ 53 w 436"/>
              <a:gd name="T5" fmla="*/ 24 h 1335"/>
              <a:gd name="T6" fmla="*/ 6 w 436"/>
              <a:gd name="T7" fmla="*/ 24 h 1335"/>
              <a:gd name="T8" fmla="*/ 6 w 436"/>
              <a:gd name="T9" fmla="*/ 24 h 1335"/>
              <a:gd name="T10" fmla="*/ 6 w 436"/>
              <a:gd name="T11" fmla="*/ 23 h 1335"/>
              <a:gd name="T12" fmla="*/ 6 w 436"/>
              <a:gd name="T13" fmla="*/ 18 h 1335"/>
              <a:gd name="T14" fmla="*/ 6 w 436"/>
              <a:gd name="T15" fmla="*/ 18 h 1335"/>
              <a:gd name="T16" fmla="*/ 6 w 436"/>
              <a:gd name="T17" fmla="*/ 17 h 1335"/>
              <a:gd name="T18" fmla="*/ 6 w 436"/>
              <a:gd name="T19" fmla="*/ 17 h 1335"/>
              <a:gd name="T20" fmla="*/ 6 w 436"/>
              <a:gd name="T21" fmla="*/ 16 h 1335"/>
              <a:gd name="T22" fmla="*/ 6 w 436"/>
              <a:gd name="T23" fmla="*/ 16 h 1335"/>
              <a:gd name="T24" fmla="*/ 53 w 436"/>
              <a:gd name="T25" fmla="*/ 16 h 1335"/>
              <a:gd name="T26" fmla="*/ 53 w 436"/>
              <a:gd name="T27" fmla="*/ 16 h 1335"/>
              <a:gd name="T28" fmla="*/ 53 w 436"/>
              <a:gd name="T29" fmla="*/ 17 h 1335"/>
              <a:gd name="T30" fmla="*/ 53 w 436"/>
              <a:gd name="T31" fmla="*/ 17 h 1335"/>
              <a:gd name="T32" fmla="*/ 53 w 436"/>
              <a:gd name="T33" fmla="*/ 18 h 1335"/>
              <a:gd name="T34" fmla="*/ 53 w 436"/>
              <a:gd name="T35" fmla="*/ 864 h 1335"/>
              <a:gd name="T36" fmla="*/ 53 w 436"/>
              <a:gd name="T37" fmla="*/ 865 h 1335"/>
              <a:gd name="T38" fmla="*/ 53 w 436"/>
              <a:gd name="T39" fmla="*/ 865 h 1335"/>
              <a:gd name="T40" fmla="*/ 53 w 436"/>
              <a:gd name="T41" fmla="*/ 866 h 1335"/>
              <a:gd name="T42" fmla="*/ 53 w 436"/>
              <a:gd name="T43" fmla="*/ 866 h 1335"/>
              <a:gd name="T44" fmla="*/ 53 w 436"/>
              <a:gd name="T45" fmla="*/ 866 h 1335"/>
              <a:gd name="T46" fmla="*/ 52 w 436"/>
              <a:gd name="T47" fmla="*/ 865 h 1335"/>
              <a:gd name="T48" fmla="*/ 52 w 436"/>
              <a:gd name="T49" fmla="*/ 865 h 1335"/>
              <a:gd name="T50" fmla="*/ 52 w 436"/>
              <a:gd name="T51" fmla="*/ 864 h 1335"/>
              <a:gd name="T52" fmla="*/ 52 w 436"/>
              <a:gd name="T53" fmla="*/ 864 h 1335"/>
              <a:gd name="T54" fmla="*/ 7 w 436"/>
              <a:gd name="T55" fmla="*/ 39 h 1335"/>
              <a:gd name="T56" fmla="*/ 0 w 436"/>
              <a:gd name="T57" fmla="*/ 18 h 1335"/>
              <a:gd name="T58" fmla="*/ 7 w 436"/>
              <a:gd name="T59" fmla="*/ 0 h 1335"/>
              <a:gd name="T60" fmla="*/ 7 w 436"/>
              <a:gd name="T61" fmla="*/ 39 h 133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6"/>
              <a:gd name="T94" fmla="*/ 0 h 1335"/>
              <a:gd name="T95" fmla="*/ 436 w 436"/>
              <a:gd name="T96" fmla="*/ 1335 h 133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6" h="1335">
                <a:moveTo>
                  <a:pt x="429" y="1332"/>
                </a:moveTo>
                <a:lnTo>
                  <a:pt x="429" y="30"/>
                </a:lnTo>
                <a:lnTo>
                  <a:pt x="432" y="34"/>
                </a:lnTo>
                <a:lnTo>
                  <a:pt x="50" y="34"/>
                </a:lnTo>
                <a:lnTo>
                  <a:pt x="49" y="34"/>
                </a:lnTo>
                <a:lnTo>
                  <a:pt x="48" y="33"/>
                </a:lnTo>
                <a:lnTo>
                  <a:pt x="46" y="31"/>
                </a:lnTo>
                <a:lnTo>
                  <a:pt x="46" y="30"/>
                </a:lnTo>
                <a:lnTo>
                  <a:pt x="46" y="29"/>
                </a:lnTo>
                <a:lnTo>
                  <a:pt x="48" y="28"/>
                </a:lnTo>
                <a:lnTo>
                  <a:pt x="49" y="27"/>
                </a:lnTo>
                <a:lnTo>
                  <a:pt x="50" y="27"/>
                </a:lnTo>
                <a:lnTo>
                  <a:pt x="432" y="27"/>
                </a:lnTo>
                <a:lnTo>
                  <a:pt x="433" y="27"/>
                </a:lnTo>
                <a:lnTo>
                  <a:pt x="435" y="28"/>
                </a:lnTo>
                <a:lnTo>
                  <a:pt x="436" y="29"/>
                </a:lnTo>
                <a:lnTo>
                  <a:pt x="436" y="30"/>
                </a:lnTo>
                <a:lnTo>
                  <a:pt x="436" y="1332"/>
                </a:lnTo>
                <a:lnTo>
                  <a:pt x="436" y="1333"/>
                </a:lnTo>
                <a:lnTo>
                  <a:pt x="435" y="1334"/>
                </a:lnTo>
                <a:lnTo>
                  <a:pt x="433" y="1335"/>
                </a:lnTo>
                <a:lnTo>
                  <a:pt x="432" y="1335"/>
                </a:lnTo>
                <a:lnTo>
                  <a:pt x="431" y="1335"/>
                </a:lnTo>
                <a:lnTo>
                  <a:pt x="430" y="1334"/>
                </a:lnTo>
                <a:lnTo>
                  <a:pt x="429" y="1333"/>
                </a:lnTo>
                <a:lnTo>
                  <a:pt x="429" y="1332"/>
                </a:lnTo>
                <a:close/>
                <a:moveTo>
                  <a:pt x="60" y="60"/>
                </a:moveTo>
                <a:lnTo>
                  <a:pt x="0" y="30"/>
                </a:lnTo>
                <a:lnTo>
                  <a:pt x="60" y="0"/>
                </a:lnTo>
                <a:lnTo>
                  <a:pt x="60" y="6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Freeform 79"/>
          <p:cNvSpPr>
            <a:spLocks noEditPoints="1"/>
          </p:cNvSpPr>
          <p:nvPr/>
        </p:nvSpPr>
        <p:spPr bwMode="auto">
          <a:xfrm>
            <a:off x="1539875" y="2532063"/>
            <a:ext cx="974725" cy="71437"/>
          </a:xfrm>
          <a:custGeom>
            <a:avLst/>
            <a:gdLst>
              <a:gd name="T0" fmla="*/ 0 w 820"/>
              <a:gd name="T1" fmla="*/ 11 h 59"/>
              <a:gd name="T2" fmla="*/ 432 w 820"/>
              <a:gd name="T3" fmla="*/ 13 h 59"/>
              <a:gd name="T4" fmla="*/ 432 w 820"/>
              <a:gd name="T5" fmla="*/ 21 h 59"/>
              <a:gd name="T6" fmla="*/ 0 w 820"/>
              <a:gd name="T7" fmla="*/ 19 h 59"/>
              <a:gd name="T8" fmla="*/ 0 w 820"/>
              <a:gd name="T9" fmla="*/ 11 h 59"/>
              <a:gd name="T10" fmla="*/ 427 w 820"/>
              <a:gd name="T11" fmla="*/ 0 h 59"/>
              <a:gd name="T12" fmla="*/ 460 w 820"/>
              <a:gd name="T13" fmla="*/ 17 h 59"/>
              <a:gd name="T14" fmla="*/ 426 w 820"/>
              <a:gd name="T15" fmla="*/ 34 h 59"/>
              <a:gd name="T16" fmla="*/ 427 w 820"/>
              <a:gd name="T17" fmla="*/ 0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"/>
              <a:gd name="T28" fmla="*/ 0 h 59"/>
              <a:gd name="T29" fmla="*/ 820 w 820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" h="59">
                <a:moveTo>
                  <a:pt x="0" y="19"/>
                </a:moveTo>
                <a:lnTo>
                  <a:pt x="771" y="22"/>
                </a:lnTo>
                <a:lnTo>
                  <a:pt x="771" y="37"/>
                </a:lnTo>
                <a:lnTo>
                  <a:pt x="0" y="33"/>
                </a:lnTo>
                <a:lnTo>
                  <a:pt x="0" y="19"/>
                </a:lnTo>
                <a:close/>
                <a:moveTo>
                  <a:pt x="761" y="0"/>
                </a:moveTo>
                <a:lnTo>
                  <a:pt x="820" y="29"/>
                </a:lnTo>
                <a:lnTo>
                  <a:pt x="760" y="59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Rectangle 80"/>
          <p:cNvSpPr>
            <a:spLocks noChangeArrowheads="1"/>
          </p:cNvSpPr>
          <p:nvPr/>
        </p:nvSpPr>
        <p:spPr bwMode="auto">
          <a:xfrm>
            <a:off x="4495800" y="3151188"/>
            <a:ext cx="8397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sz="1600">
                <a:solidFill>
                  <a:srgbClr val="000000"/>
                </a:solidFill>
              </a:rPr>
              <a:t/>
            </a:r>
            <a:br>
              <a:rPr lang="en-US" altLang="ru-RU" sz="1600">
                <a:solidFill>
                  <a:srgbClr val="000000"/>
                </a:solidFill>
              </a:rPr>
            </a:br>
            <a:r>
              <a:rPr lang="en-US" altLang="ru-RU" sz="1600">
                <a:solidFill>
                  <a:srgbClr val="000000"/>
                </a:solidFill>
              </a:rPr>
              <a:t>   20 </a:t>
            </a:r>
            <a:r>
              <a:rPr lang="ru-RU" altLang="ru-RU" sz="1600">
                <a:solidFill>
                  <a:srgbClr val="000000"/>
                </a:solidFill>
              </a:rPr>
              <a:t>ГГц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2178050" y="3143250"/>
            <a:ext cx="1206500" cy="574675"/>
          </a:xfrm>
          <a:custGeom>
            <a:avLst/>
            <a:gdLst>
              <a:gd name="T0" fmla="*/ 40 w 1015"/>
              <a:gd name="T1" fmla="*/ 0 h 478"/>
              <a:gd name="T2" fmla="*/ 31 w 1015"/>
              <a:gd name="T3" fmla="*/ 2 h 478"/>
              <a:gd name="T4" fmla="*/ 23 w 1015"/>
              <a:gd name="T5" fmla="*/ 6 h 478"/>
              <a:gd name="T6" fmla="*/ 16 w 1015"/>
              <a:gd name="T7" fmla="*/ 11 h 478"/>
              <a:gd name="T8" fmla="*/ 10 w 1015"/>
              <a:gd name="T9" fmla="*/ 17 h 478"/>
              <a:gd name="T10" fmla="*/ 5 w 1015"/>
              <a:gd name="T11" fmla="*/ 24 h 478"/>
              <a:gd name="T12" fmla="*/ 1 w 1015"/>
              <a:gd name="T13" fmla="*/ 32 h 478"/>
              <a:gd name="T14" fmla="*/ 0 w 1015"/>
              <a:gd name="T15" fmla="*/ 42 h 478"/>
              <a:gd name="T16" fmla="*/ 0 w 1015"/>
              <a:gd name="T17" fmla="*/ 228 h 478"/>
              <a:gd name="T18" fmla="*/ 1 w 1015"/>
              <a:gd name="T19" fmla="*/ 238 h 478"/>
              <a:gd name="T20" fmla="*/ 3 w 1015"/>
              <a:gd name="T21" fmla="*/ 246 h 478"/>
              <a:gd name="T22" fmla="*/ 7 w 1015"/>
              <a:gd name="T23" fmla="*/ 254 h 478"/>
              <a:gd name="T24" fmla="*/ 13 w 1015"/>
              <a:gd name="T25" fmla="*/ 261 h 478"/>
              <a:gd name="T26" fmla="*/ 19 w 1015"/>
              <a:gd name="T27" fmla="*/ 267 h 478"/>
              <a:gd name="T28" fmla="*/ 28 w 1015"/>
              <a:gd name="T29" fmla="*/ 270 h 478"/>
              <a:gd name="T30" fmla="*/ 35 w 1015"/>
              <a:gd name="T31" fmla="*/ 273 h 478"/>
              <a:gd name="T32" fmla="*/ 45 w 1015"/>
              <a:gd name="T33" fmla="*/ 274 h 478"/>
              <a:gd name="T34" fmla="*/ 529 w 1015"/>
              <a:gd name="T35" fmla="*/ 274 h 478"/>
              <a:gd name="T36" fmla="*/ 538 w 1015"/>
              <a:gd name="T37" fmla="*/ 272 h 478"/>
              <a:gd name="T38" fmla="*/ 546 w 1015"/>
              <a:gd name="T39" fmla="*/ 268 h 478"/>
              <a:gd name="T40" fmla="*/ 553 w 1015"/>
              <a:gd name="T41" fmla="*/ 264 h 478"/>
              <a:gd name="T42" fmla="*/ 559 w 1015"/>
              <a:gd name="T43" fmla="*/ 257 h 478"/>
              <a:gd name="T44" fmla="*/ 564 w 1015"/>
              <a:gd name="T45" fmla="*/ 250 h 478"/>
              <a:gd name="T46" fmla="*/ 567 w 1015"/>
              <a:gd name="T47" fmla="*/ 242 h 478"/>
              <a:gd name="T48" fmla="*/ 569 w 1015"/>
              <a:gd name="T49" fmla="*/ 232 h 478"/>
              <a:gd name="T50" fmla="*/ 569 w 1015"/>
              <a:gd name="T51" fmla="*/ 46 h 478"/>
              <a:gd name="T52" fmla="*/ 568 w 1015"/>
              <a:gd name="T53" fmla="*/ 36 h 478"/>
              <a:gd name="T54" fmla="*/ 566 w 1015"/>
              <a:gd name="T55" fmla="*/ 28 h 478"/>
              <a:gd name="T56" fmla="*/ 562 w 1015"/>
              <a:gd name="T57" fmla="*/ 20 h 478"/>
              <a:gd name="T58" fmla="*/ 556 w 1015"/>
              <a:gd name="T59" fmla="*/ 14 h 478"/>
              <a:gd name="T60" fmla="*/ 550 w 1015"/>
              <a:gd name="T61" fmla="*/ 8 h 478"/>
              <a:gd name="T62" fmla="*/ 541 w 1015"/>
              <a:gd name="T63" fmla="*/ 4 h 478"/>
              <a:gd name="T64" fmla="*/ 534 w 1015"/>
              <a:gd name="T65" fmla="*/ 2 h 478"/>
              <a:gd name="T66" fmla="*/ 524 w 1015"/>
              <a:gd name="T67" fmla="*/ 0 h 4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5"/>
              <a:gd name="T103" fmla="*/ 0 h 478"/>
              <a:gd name="T104" fmla="*/ 1015 w 1015"/>
              <a:gd name="T105" fmla="*/ 478 h 4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5" h="478">
                <a:moveTo>
                  <a:pt x="80" y="0"/>
                </a:moveTo>
                <a:lnTo>
                  <a:pt x="72" y="0"/>
                </a:lnTo>
                <a:lnTo>
                  <a:pt x="63" y="2"/>
                </a:lnTo>
                <a:lnTo>
                  <a:pt x="56" y="4"/>
                </a:lnTo>
                <a:lnTo>
                  <a:pt x="49" y="6"/>
                </a:lnTo>
                <a:lnTo>
                  <a:pt x="42" y="10"/>
                </a:lnTo>
                <a:lnTo>
                  <a:pt x="34" y="13"/>
                </a:lnTo>
                <a:lnTo>
                  <a:pt x="29" y="18"/>
                </a:lnTo>
                <a:lnTo>
                  <a:pt x="23" y="24"/>
                </a:lnTo>
                <a:lnTo>
                  <a:pt x="18" y="29"/>
                </a:lnTo>
                <a:lnTo>
                  <a:pt x="13" y="35"/>
                </a:lnTo>
                <a:lnTo>
                  <a:pt x="9" y="42"/>
                </a:lnTo>
                <a:lnTo>
                  <a:pt x="6" y="49"/>
                </a:lnTo>
                <a:lnTo>
                  <a:pt x="3" y="56"/>
                </a:lnTo>
                <a:lnTo>
                  <a:pt x="1" y="64"/>
                </a:lnTo>
                <a:lnTo>
                  <a:pt x="0" y="72"/>
                </a:lnTo>
                <a:lnTo>
                  <a:pt x="0" y="80"/>
                </a:lnTo>
                <a:lnTo>
                  <a:pt x="0" y="398"/>
                </a:lnTo>
                <a:lnTo>
                  <a:pt x="0" y="406"/>
                </a:lnTo>
                <a:lnTo>
                  <a:pt x="1" y="415"/>
                </a:lnTo>
                <a:lnTo>
                  <a:pt x="3" y="422"/>
                </a:lnTo>
                <a:lnTo>
                  <a:pt x="6" y="429"/>
                </a:lnTo>
                <a:lnTo>
                  <a:pt x="9" y="436"/>
                </a:lnTo>
                <a:lnTo>
                  <a:pt x="13" y="443"/>
                </a:lnTo>
                <a:lnTo>
                  <a:pt x="18" y="449"/>
                </a:lnTo>
                <a:lnTo>
                  <a:pt x="23" y="455"/>
                </a:lnTo>
                <a:lnTo>
                  <a:pt x="29" y="460"/>
                </a:lnTo>
                <a:lnTo>
                  <a:pt x="34" y="465"/>
                </a:lnTo>
                <a:lnTo>
                  <a:pt x="42" y="468"/>
                </a:lnTo>
                <a:lnTo>
                  <a:pt x="49" y="472"/>
                </a:lnTo>
                <a:lnTo>
                  <a:pt x="56" y="474"/>
                </a:lnTo>
                <a:lnTo>
                  <a:pt x="63" y="477"/>
                </a:lnTo>
                <a:lnTo>
                  <a:pt x="72" y="478"/>
                </a:lnTo>
                <a:lnTo>
                  <a:pt x="80" y="478"/>
                </a:lnTo>
                <a:lnTo>
                  <a:pt x="935" y="478"/>
                </a:lnTo>
                <a:lnTo>
                  <a:pt x="943" y="478"/>
                </a:lnTo>
                <a:lnTo>
                  <a:pt x="952" y="477"/>
                </a:lnTo>
                <a:lnTo>
                  <a:pt x="959" y="474"/>
                </a:lnTo>
                <a:lnTo>
                  <a:pt x="966" y="472"/>
                </a:lnTo>
                <a:lnTo>
                  <a:pt x="973" y="468"/>
                </a:lnTo>
                <a:lnTo>
                  <a:pt x="980" y="465"/>
                </a:lnTo>
                <a:lnTo>
                  <a:pt x="986" y="460"/>
                </a:lnTo>
                <a:lnTo>
                  <a:pt x="991" y="455"/>
                </a:lnTo>
                <a:lnTo>
                  <a:pt x="997" y="449"/>
                </a:lnTo>
                <a:lnTo>
                  <a:pt x="1002" y="443"/>
                </a:lnTo>
                <a:lnTo>
                  <a:pt x="1005" y="436"/>
                </a:lnTo>
                <a:lnTo>
                  <a:pt x="1009" y="429"/>
                </a:lnTo>
                <a:lnTo>
                  <a:pt x="1011" y="422"/>
                </a:lnTo>
                <a:lnTo>
                  <a:pt x="1014" y="415"/>
                </a:lnTo>
                <a:lnTo>
                  <a:pt x="1015" y="406"/>
                </a:lnTo>
                <a:lnTo>
                  <a:pt x="1015" y="398"/>
                </a:lnTo>
                <a:lnTo>
                  <a:pt x="1015" y="80"/>
                </a:lnTo>
                <a:lnTo>
                  <a:pt x="1015" y="72"/>
                </a:lnTo>
                <a:lnTo>
                  <a:pt x="1014" y="64"/>
                </a:lnTo>
                <a:lnTo>
                  <a:pt x="1011" y="56"/>
                </a:lnTo>
                <a:lnTo>
                  <a:pt x="1009" y="49"/>
                </a:lnTo>
                <a:lnTo>
                  <a:pt x="1005" y="42"/>
                </a:lnTo>
                <a:lnTo>
                  <a:pt x="1002" y="35"/>
                </a:lnTo>
                <a:lnTo>
                  <a:pt x="997" y="29"/>
                </a:lnTo>
                <a:lnTo>
                  <a:pt x="991" y="24"/>
                </a:lnTo>
                <a:lnTo>
                  <a:pt x="986" y="18"/>
                </a:lnTo>
                <a:lnTo>
                  <a:pt x="980" y="13"/>
                </a:lnTo>
                <a:lnTo>
                  <a:pt x="973" y="10"/>
                </a:lnTo>
                <a:lnTo>
                  <a:pt x="966" y="6"/>
                </a:lnTo>
                <a:lnTo>
                  <a:pt x="959" y="4"/>
                </a:lnTo>
                <a:lnTo>
                  <a:pt x="952" y="2"/>
                </a:lnTo>
                <a:lnTo>
                  <a:pt x="943" y="0"/>
                </a:lnTo>
                <a:lnTo>
                  <a:pt x="935" y="0"/>
                </a:lnTo>
                <a:lnTo>
                  <a:pt x="80" y="0"/>
                </a:lnTo>
                <a:close/>
              </a:path>
            </a:pathLst>
          </a:cu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Rectangle 82"/>
          <p:cNvSpPr>
            <a:spLocks noChangeArrowheads="1"/>
          </p:cNvSpPr>
          <p:nvPr/>
        </p:nvSpPr>
        <p:spPr bwMode="auto">
          <a:xfrm>
            <a:off x="2191921" y="3208338"/>
            <a:ext cx="115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200" b="1" dirty="0" smtClean="0">
                <a:solidFill>
                  <a:srgbClr val="000000"/>
                </a:solidFill>
              </a:rPr>
              <a:t>РДП Гетеродин</a:t>
            </a:r>
            <a:r>
              <a:rPr lang="en-US" altLang="ru-RU" sz="1200" b="1" dirty="0">
                <a:solidFill>
                  <a:srgbClr val="000000"/>
                </a:solidFill>
              </a:rPr>
              <a:t/>
            </a:r>
            <a:br>
              <a:rPr lang="en-US" altLang="ru-RU" sz="1200" b="1" dirty="0">
                <a:solidFill>
                  <a:srgbClr val="000000"/>
                </a:solidFill>
              </a:rPr>
            </a:br>
            <a:r>
              <a:rPr lang="en-US" altLang="ru-RU" sz="1200" b="1" dirty="0">
                <a:solidFill>
                  <a:srgbClr val="000000"/>
                </a:solidFill>
              </a:rPr>
              <a:t>500-650 </a:t>
            </a:r>
            <a:r>
              <a:rPr lang="ru-RU" altLang="ru-RU" sz="1200" b="1" dirty="0">
                <a:solidFill>
                  <a:srgbClr val="000000"/>
                </a:solidFill>
              </a:rPr>
              <a:t>ГГц</a:t>
            </a:r>
            <a:endParaRPr lang="ru-RU" altLang="ru-RU" sz="1200" b="1" dirty="0"/>
          </a:p>
        </p:txBody>
      </p:sp>
      <p:sp>
        <p:nvSpPr>
          <p:cNvPr id="80" name="Freeform 83"/>
          <p:cNvSpPr>
            <a:spLocks noEditPoints="1"/>
          </p:cNvSpPr>
          <p:nvPr/>
        </p:nvSpPr>
        <p:spPr bwMode="auto">
          <a:xfrm>
            <a:off x="2746375" y="3717925"/>
            <a:ext cx="69850" cy="1281113"/>
          </a:xfrm>
          <a:custGeom>
            <a:avLst/>
            <a:gdLst>
              <a:gd name="T0" fmla="*/ 14 w 59"/>
              <a:gd name="T1" fmla="*/ 609 h 1067"/>
              <a:gd name="T2" fmla="*/ 14 w 59"/>
              <a:gd name="T3" fmla="*/ 29 h 1067"/>
              <a:gd name="T4" fmla="*/ 14 w 59"/>
              <a:gd name="T5" fmla="*/ 28 h 1067"/>
              <a:gd name="T6" fmla="*/ 15 w 59"/>
              <a:gd name="T7" fmla="*/ 27 h 1067"/>
              <a:gd name="T8" fmla="*/ 16 w 59"/>
              <a:gd name="T9" fmla="*/ 26 h 1067"/>
              <a:gd name="T10" fmla="*/ 16 w 59"/>
              <a:gd name="T11" fmla="*/ 26 h 1067"/>
              <a:gd name="T12" fmla="*/ 17 w 59"/>
              <a:gd name="T13" fmla="*/ 26 h 1067"/>
              <a:gd name="T14" fmla="*/ 18 w 59"/>
              <a:gd name="T15" fmla="*/ 27 h 1067"/>
              <a:gd name="T16" fmla="*/ 19 w 59"/>
              <a:gd name="T17" fmla="*/ 28 h 1067"/>
              <a:gd name="T18" fmla="*/ 19 w 59"/>
              <a:gd name="T19" fmla="*/ 29 h 1067"/>
              <a:gd name="T20" fmla="*/ 19 w 59"/>
              <a:gd name="T21" fmla="*/ 609 h 1067"/>
              <a:gd name="T22" fmla="*/ 19 w 59"/>
              <a:gd name="T23" fmla="*/ 609 h 1067"/>
              <a:gd name="T24" fmla="*/ 18 w 59"/>
              <a:gd name="T25" fmla="*/ 610 h 1067"/>
              <a:gd name="T26" fmla="*/ 17 w 59"/>
              <a:gd name="T27" fmla="*/ 610 h 1067"/>
              <a:gd name="T28" fmla="*/ 16 w 59"/>
              <a:gd name="T29" fmla="*/ 610 h 1067"/>
              <a:gd name="T30" fmla="*/ 16 w 59"/>
              <a:gd name="T31" fmla="*/ 610 h 1067"/>
              <a:gd name="T32" fmla="*/ 15 w 59"/>
              <a:gd name="T33" fmla="*/ 610 h 1067"/>
              <a:gd name="T34" fmla="*/ 14 w 59"/>
              <a:gd name="T35" fmla="*/ 609 h 1067"/>
              <a:gd name="T36" fmla="*/ 14 w 59"/>
              <a:gd name="T37" fmla="*/ 609 h 1067"/>
              <a:gd name="T38" fmla="*/ 14 w 59"/>
              <a:gd name="T39" fmla="*/ 609 h 1067"/>
              <a:gd name="T40" fmla="*/ 0 w 59"/>
              <a:gd name="T41" fmla="*/ 34 h 1067"/>
              <a:gd name="T42" fmla="*/ 16 w 59"/>
              <a:gd name="T43" fmla="*/ 0 h 1067"/>
              <a:gd name="T44" fmla="*/ 33 w 59"/>
              <a:gd name="T45" fmla="*/ 34 h 1067"/>
              <a:gd name="T46" fmla="*/ 0 w 59"/>
              <a:gd name="T47" fmla="*/ 34 h 10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9"/>
              <a:gd name="T73" fmla="*/ 0 h 1067"/>
              <a:gd name="T74" fmla="*/ 59 w 59"/>
              <a:gd name="T75" fmla="*/ 1067 h 106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9" h="1067">
                <a:moveTo>
                  <a:pt x="26" y="1064"/>
                </a:moveTo>
                <a:lnTo>
                  <a:pt x="26" y="50"/>
                </a:lnTo>
                <a:lnTo>
                  <a:pt x="26" y="49"/>
                </a:lnTo>
                <a:lnTo>
                  <a:pt x="27" y="48"/>
                </a:lnTo>
                <a:lnTo>
                  <a:pt x="28" y="46"/>
                </a:lnTo>
                <a:lnTo>
                  <a:pt x="29" y="46"/>
                </a:lnTo>
                <a:lnTo>
                  <a:pt x="31" y="46"/>
                </a:lnTo>
                <a:lnTo>
                  <a:pt x="32" y="48"/>
                </a:lnTo>
                <a:lnTo>
                  <a:pt x="33" y="49"/>
                </a:lnTo>
                <a:lnTo>
                  <a:pt x="33" y="50"/>
                </a:lnTo>
                <a:lnTo>
                  <a:pt x="33" y="1064"/>
                </a:lnTo>
                <a:lnTo>
                  <a:pt x="33" y="1065"/>
                </a:lnTo>
                <a:lnTo>
                  <a:pt x="32" y="1066"/>
                </a:lnTo>
                <a:lnTo>
                  <a:pt x="31" y="1067"/>
                </a:lnTo>
                <a:lnTo>
                  <a:pt x="29" y="1067"/>
                </a:lnTo>
                <a:lnTo>
                  <a:pt x="28" y="1067"/>
                </a:lnTo>
                <a:lnTo>
                  <a:pt x="27" y="1066"/>
                </a:lnTo>
                <a:lnTo>
                  <a:pt x="26" y="1065"/>
                </a:lnTo>
                <a:lnTo>
                  <a:pt x="26" y="1064"/>
                </a:lnTo>
                <a:close/>
                <a:moveTo>
                  <a:pt x="0" y="60"/>
                </a:moveTo>
                <a:lnTo>
                  <a:pt x="29" y="0"/>
                </a:lnTo>
                <a:lnTo>
                  <a:pt x="59" y="6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84"/>
          <p:cNvSpPr>
            <a:spLocks noEditPoints="1"/>
          </p:cNvSpPr>
          <p:nvPr/>
        </p:nvSpPr>
        <p:spPr bwMode="auto">
          <a:xfrm>
            <a:off x="3379788" y="3395663"/>
            <a:ext cx="231775" cy="71437"/>
          </a:xfrm>
          <a:custGeom>
            <a:avLst/>
            <a:gdLst>
              <a:gd name="T0" fmla="*/ 2 w 195"/>
              <a:gd name="T1" fmla="*/ 15 h 60"/>
              <a:gd name="T2" fmla="*/ 82 w 195"/>
              <a:gd name="T3" fmla="*/ 15 h 60"/>
              <a:gd name="T4" fmla="*/ 82 w 195"/>
              <a:gd name="T5" fmla="*/ 15 h 60"/>
              <a:gd name="T6" fmla="*/ 83 w 195"/>
              <a:gd name="T7" fmla="*/ 16 h 60"/>
              <a:gd name="T8" fmla="*/ 84 w 195"/>
              <a:gd name="T9" fmla="*/ 17 h 60"/>
              <a:gd name="T10" fmla="*/ 84 w 195"/>
              <a:gd name="T11" fmla="*/ 17 h 60"/>
              <a:gd name="T12" fmla="*/ 84 w 195"/>
              <a:gd name="T13" fmla="*/ 17 h 60"/>
              <a:gd name="T14" fmla="*/ 83 w 195"/>
              <a:gd name="T15" fmla="*/ 19 h 60"/>
              <a:gd name="T16" fmla="*/ 82 w 195"/>
              <a:gd name="T17" fmla="*/ 20 h 60"/>
              <a:gd name="T18" fmla="*/ 82 w 195"/>
              <a:gd name="T19" fmla="*/ 20 h 60"/>
              <a:gd name="T20" fmla="*/ 2 w 195"/>
              <a:gd name="T21" fmla="*/ 19 h 60"/>
              <a:gd name="T22" fmla="*/ 1 w 195"/>
              <a:gd name="T23" fmla="*/ 19 h 60"/>
              <a:gd name="T24" fmla="*/ 1 w 195"/>
              <a:gd name="T25" fmla="*/ 17 h 60"/>
              <a:gd name="T26" fmla="*/ 0 w 195"/>
              <a:gd name="T27" fmla="*/ 17 h 60"/>
              <a:gd name="T28" fmla="*/ 0 w 195"/>
              <a:gd name="T29" fmla="*/ 17 h 60"/>
              <a:gd name="T30" fmla="*/ 0 w 195"/>
              <a:gd name="T31" fmla="*/ 16 h 60"/>
              <a:gd name="T32" fmla="*/ 1 w 195"/>
              <a:gd name="T33" fmla="*/ 15 h 60"/>
              <a:gd name="T34" fmla="*/ 1 w 195"/>
              <a:gd name="T35" fmla="*/ 15 h 60"/>
              <a:gd name="T36" fmla="*/ 2 w 195"/>
              <a:gd name="T37" fmla="*/ 15 h 60"/>
              <a:gd name="T38" fmla="*/ 2 w 195"/>
              <a:gd name="T39" fmla="*/ 15 h 60"/>
              <a:gd name="T40" fmla="*/ 76 w 195"/>
              <a:gd name="T41" fmla="*/ 0 h 60"/>
              <a:gd name="T42" fmla="*/ 109 w 195"/>
              <a:gd name="T43" fmla="*/ 17 h 60"/>
              <a:gd name="T44" fmla="*/ 76 w 195"/>
              <a:gd name="T45" fmla="*/ 34 h 60"/>
              <a:gd name="T46" fmla="*/ 76 w 195"/>
              <a:gd name="T47" fmla="*/ 0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5"/>
              <a:gd name="T73" fmla="*/ 0 h 60"/>
              <a:gd name="T74" fmla="*/ 195 w 195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5" h="60">
                <a:moveTo>
                  <a:pt x="4" y="26"/>
                </a:moveTo>
                <a:lnTo>
                  <a:pt x="146" y="27"/>
                </a:lnTo>
                <a:lnTo>
                  <a:pt x="147" y="27"/>
                </a:lnTo>
                <a:lnTo>
                  <a:pt x="148" y="28"/>
                </a:lnTo>
                <a:lnTo>
                  <a:pt x="150" y="29"/>
                </a:lnTo>
                <a:lnTo>
                  <a:pt x="150" y="30"/>
                </a:lnTo>
                <a:lnTo>
                  <a:pt x="150" y="31"/>
                </a:lnTo>
                <a:lnTo>
                  <a:pt x="148" y="33"/>
                </a:lnTo>
                <a:lnTo>
                  <a:pt x="147" y="34"/>
                </a:lnTo>
                <a:lnTo>
                  <a:pt x="146" y="34"/>
                </a:lnTo>
                <a:lnTo>
                  <a:pt x="4" y="33"/>
                </a:lnTo>
                <a:lnTo>
                  <a:pt x="3" y="33"/>
                </a:lnTo>
                <a:lnTo>
                  <a:pt x="1" y="31"/>
                </a:ln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1" y="27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136" y="0"/>
                </a:moveTo>
                <a:lnTo>
                  <a:pt x="195" y="30"/>
                </a:lnTo>
                <a:lnTo>
                  <a:pt x="135" y="60"/>
                </a:lnTo>
                <a:lnTo>
                  <a:pt x="13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Rectangle 87"/>
          <p:cNvSpPr>
            <a:spLocks noChangeArrowheads="1"/>
          </p:cNvSpPr>
          <p:nvPr/>
        </p:nvSpPr>
        <p:spPr bwMode="auto">
          <a:xfrm>
            <a:off x="5842532" y="3789363"/>
            <a:ext cx="2003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000000"/>
                </a:solidFill>
              </a:rPr>
              <a:t>Система управления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</a:rPr>
              <a:t>и сбора </a:t>
            </a:r>
            <a:r>
              <a:rPr lang="ru-RU" altLang="ru-RU" sz="1600" dirty="0" smtClean="0">
                <a:solidFill>
                  <a:srgbClr val="000000"/>
                </a:solidFill>
              </a:rPr>
              <a:t>данных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85" name="Rectangle 88"/>
          <p:cNvSpPr>
            <a:spLocks noChangeArrowheads="1"/>
          </p:cNvSpPr>
          <p:nvPr/>
        </p:nvSpPr>
        <p:spPr bwMode="auto">
          <a:xfrm>
            <a:off x="2843213" y="4221163"/>
            <a:ext cx="99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</a:rPr>
              <a:t>HEMT</a:t>
            </a:r>
          </a:p>
          <a:p>
            <a:r>
              <a:rPr lang="ru-RU" altLang="ru-RU" sz="1400" b="1">
                <a:solidFill>
                  <a:srgbClr val="000000"/>
                </a:solidFill>
              </a:rPr>
              <a:t>усилитель</a:t>
            </a:r>
            <a:r>
              <a:rPr lang="ru-RU" altLang="ru-RU" sz="1600">
                <a:solidFill>
                  <a:srgbClr val="000000"/>
                </a:solidFill>
              </a:rPr>
              <a:t> </a:t>
            </a:r>
            <a:endParaRPr lang="ru-RU" altLang="ru-RU" sz="1600"/>
          </a:p>
        </p:txBody>
      </p:sp>
      <p:sp>
        <p:nvSpPr>
          <p:cNvPr id="86" name="Rectangle 196"/>
          <p:cNvSpPr>
            <a:spLocks noChangeArrowheads="1"/>
          </p:cNvSpPr>
          <p:nvPr/>
        </p:nvSpPr>
        <p:spPr bwMode="auto">
          <a:xfrm>
            <a:off x="1600200" y="2241550"/>
            <a:ext cx="1412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7" name="Rectangle 197"/>
          <p:cNvSpPr>
            <a:spLocks noChangeArrowheads="1"/>
          </p:cNvSpPr>
          <p:nvPr/>
        </p:nvSpPr>
        <p:spPr bwMode="auto">
          <a:xfrm>
            <a:off x="1600200" y="2241550"/>
            <a:ext cx="141288" cy="6461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8" name="Rectangle 198"/>
          <p:cNvSpPr>
            <a:spLocks noChangeArrowheads="1"/>
          </p:cNvSpPr>
          <p:nvPr/>
        </p:nvSpPr>
        <p:spPr bwMode="auto">
          <a:xfrm>
            <a:off x="3011488" y="5605463"/>
            <a:ext cx="690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/>
              <a:t>400 МГц</a:t>
            </a:r>
            <a:endParaRPr lang="en-US" altLang="ru-RU" sz="1400"/>
          </a:p>
        </p:txBody>
      </p:sp>
      <p:sp>
        <p:nvSpPr>
          <p:cNvPr id="89" name="Line 199"/>
          <p:cNvSpPr>
            <a:spLocks noChangeShapeType="1"/>
          </p:cNvSpPr>
          <p:nvPr/>
        </p:nvSpPr>
        <p:spPr bwMode="auto">
          <a:xfrm flipV="1">
            <a:off x="2795588" y="2825750"/>
            <a:ext cx="0" cy="325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" name="WordArt 210"/>
          <p:cNvSpPr>
            <a:spLocks noChangeArrowheads="1" noChangeShapeType="1" noTextEdit="1"/>
          </p:cNvSpPr>
          <p:nvPr/>
        </p:nvSpPr>
        <p:spPr bwMode="auto">
          <a:xfrm rot="16200000">
            <a:off x="710407" y="2248694"/>
            <a:ext cx="1296987" cy="631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ru-RU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Окно</a:t>
            </a:r>
          </a:p>
          <a:p>
            <a:pPr algn="ctr"/>
            <a:r>
              <a:rPr lang="ru-RU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500 - 650 ГГц</a:t>
            </a:r>
          </a:p>
        </p:txBody>
      </p:sp>
    </p:spTree>
    <p:extLst>
      <p:ext uri="{BB962C8B-B14F-4D97-AF65-F5344CB8AC3E}">
        <p14:creationId xmlns:p14="http://schemas.microsoft.com/office/powerpoint/2010/main" val="3275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196752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исследование и оптимизация характеристик распределенных джозефсоновских переходов, предназначенных для использования в качестве гетеродина для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накачки СИС-смесителя.</a:t>
            </a:r>
          </a:p>
          <a:p>
            <a:pPr lvl="0"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электрофизических и топологических параметров туннельных переходов на спектральные характеристики генерации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структур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Nb-AlOx-Nb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пределов возможной оптимизации генераторов на таких переходах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новых типов распределенных генераторов на основе материалов с щелевым напряжением, отличным от ниобия, для расширения области применения РДП в качестве интегрального генератора гетеродина. Определение электрофизических параметров переходов нового типа и их спектральных характеристик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субтерагерцовом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частотном диапазоне.</a:t>
            </a:r>
          </a:p>
          <a:p>
            <a:pPr marL="0" indent="0" algn="just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Постановка задачи: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1" y="0"/>
            <a:ext cx="8726697" cy="51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Раздел 2. Экспериментальные методики. Спектрометр Фурье. </a:t>
            </a:r>
          </a:p>
        </p:txBody>
      </p:sp>
      <p:pic>
        <p:nvPicPr>
          <p:cNvPr id="7" name="Рисунок 6" descr="Р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70" y="656692"/>
            <a:ext cx="338437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/>
          <a:stretch/>
        </p:blipFill>
        <p:spPr>
          <a:xfrm>
            <a:off x="863588" y="3443132"/>
            <a:ext cx="3492388" cy="2704720"/>
          </a:xfrm>
          <a:prstGeom prst="rect">
            <a:avLst/>
          </a:prstGeom>
        </p:spPr>
      </p:pic>
      <p:pic>
        <p:nvPicPr>
          <p:cNvPr id="8" name="Рисунок 7" descr="Головка Т4-whi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4" b="4509"/>
          <a:stretch/>
        </p:blipFill>
        <p:spPr bwMode="auto">
          <a:xfrm>
            <a:off x="956941" y="781799"/>
            <a:ext cx="3528392" cy="2683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T4m-mixerblo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3132"/>
            <a:ext cx="3621725" cy="270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43608" y="5887240"/>
            <a:ext cx="30803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Измерение АЧХ антенны СИП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53832" y="5887240"/>
            <a:ext cx="32691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Модуль питания СИП для </a:t>
            </a:r>
            <a:r>
              <a:rPr lang="en-US" dirty="0" smtClean="0"/>
              <a:t>TELIS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445" y="770941"/>
            <a:ext cx="1911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Измерение вольт-амперных</a:t>
            </a:r>
          </a:p>
          <a:p>
            <a:r>
              <a:rPr lang="ru-RU" dirty="0" smtClean="0"/>
              <a:t>характеристик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661924"/>
            <a:ext cx="18859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Исследование спектральных характеристик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095" y="1093386"/>
            <a:ext cx="19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схема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9360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Спектрометр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Фурье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/>
          <a:stretch/>
        </p:blipFill>
        <p:spPr bwMode="auto">
          <a:xfrm>
            <a:off x="395535" y="3137204"/>
            <a:ext cx="8616133" cy="272378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9344" y="5753775"/>
            <a:ext cx="780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интенсивности излучения, прошедшего через одно плечо интерферометра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делителя луча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майлара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толщины (пунктиром – с учетом поглощения).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0" y="641568"/>
            <a:ext cx="4176464" cy="251651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614703" y="908720"/>
                <a:ext cx="1374030" cy="45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4∙</m:t>
                        </m:r>
                        <m:r>
                          <a:rPr lang="ru-RU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03" y="908720"/>
                <a:ext cx="1374030" cy="458780"/>
              </a:xfrm>
              <a:prstGeom prst="rect">
                <a:avLst/>
              </a:prstGeom>
              <a:blipFill rotWithShape="1">
                <a:blip r:embed="rId4"/>
                <a:stretch>
                  <a:fillRect l="-889"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508104" y="1593203"/>
                <a:ext cx="1587229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𝛿</m:t>
                      </m:r>
                      <m:r>
                        <a:rPr lang="ru-RU" i="1" smtClean="0">
                          <a:latin typeface="Cambria Math"/>
                        </a:rPr>
                        <m:t>𝑓</m:t>
                      </m:r>
                      <m:r>
                        <a:rPr lang="ru-RU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2∙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93203"/>
                <a:ext cx="1587229" cy="6132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 октября 2013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991F-E0FD-41BB-AD36-BDA2EF87DF33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0" y="768249"/>
            <a:ext cx="6685772" cy="4932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6176" y="1746379"/>
            <a:ext cx="289708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Криостат,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неподвижное зеркало,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делитель луча,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подвижное зеркало,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источник излучения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53673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Лабораторный спектрометр Фурье в ИРЭ РАН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2154</Words>
  <Application>Microsoft Office PowerPoint</Application>
  <PresentationFormat>Экран (4:3)</PresentationFormat>
  <Paragraphs>412</Paragraphs>
  <Slides>38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Graph</vt:lpstr>
      <vt:lpstr>Origin Graph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Сверхпроводниковый интегральный приемник (СИП)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Исследование распределенных джозефсоновских генераторов на основе Nb-AlOx-Nb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4. Генераторы на основе структур Nb-AlN-NbN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5. Криогенная система замкнутого цикла </vt:lpstr>
      <vt:lpstr>Презентация PowerPoint</vt:lpstr>
      <vt:lpstr>Презентация PowerPoint</vt:lpstr>
      <vt:lpstr>Заключение. Результаты работы </vt:lpstr>
      <vt:lpstr>Презентация PowerPoint</vt:lpstr>
      <vt:lpstr>Презентация PowerPoint</vt:lpstr>
      <vt:lpstr>Презентация PowerPoint</vt:lpstr>
      <vt:lpstr>Диаграмма направленности СИП для ТЕЛИС</vt:lpstr>
      <vt:lpstr>Презентация PowerPoint</vt:lpstr>
      <vt:lpstr>What is a Terahertz?</vt:lpstr>
      <vt:lpstr>Why being interested in THz?</vt:lpstr>
    </vt:vector>
  </TitlesOfParts>
  <Company>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michael</dc:creator>
  <cp:lastModifiedBy>michael</cp:lastModifiedBy>
  <cp:revision>84</cp:revision>
  <dcterms:created xsi:type="dcterms:W3CDTF">2013-09-30T16:06:54Z</dcterms:created>
  <dcterms:modified xsi:type="dcterms:W3CDTF">2013-10-01T12:10:38Z</dcterms:modified>
</cp:coreProperties>
</file>